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4" r:id="rId16"/>
    <p:sldId id="272" r:id="rId17"/>
    <p:sldId id="276" r:id="rId18"/>
    <p:sldId id="273" r:id="rId19"/>
    <p:sldId id="278" r:id="rId20"/>
    <p:sldId id="275" r:id="rId21"/>
    <p:sldId id="279" r:id="rId22"/>
    <p:sldId id="280" r:id="rId23"/>
    <p:sldId id="281"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CA644"/>
    <a:srgbClr val="ED9FFF"/>
    <a:srgbClr val="CC00FF"/>
    <a:srgbClr val="FCC0F3"/>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47" autoAdjust="0"/>
    <p:restoredTop sz="86900" autoAdjust="0"/>
  </p:normalViewPr>
  <p:slideViewPr>
    <p:cSldViewPr snapToGrid="0">
      <p:cViewPr varScale="1">
        <p:scale>
          <a:sx n="68" d="100"/>
          <a:sy n="68" d="100"/>
        </p:scale>
        <p:origin x="5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90623-9AEA-4886-BD92-E8130B3F07B3}" type="doc">
      <dgm:prSet loTypeId="urn:microsoft.com/office/officeart/2005/8/layout/StepDownProcess" loCatId="process" qsTypeId="urn:microsoft.com/office/officeart/2005/8/quickstyle/simple5" qsCatId="simple" csTypeId="urn:microsoft.com/office/officeart/2005/8/colors/colorful4" csCatId="colorful" phldr="1"/>
      <dgm:spPr/>
      <dgm:t>
        <a:bodyPr/>
        <a:lstStyle/>
        <a:p>
          <a:endParaRPr lang="fr-FR"/>
        </a:p>
      </dgm:t>
    </dgm:pt>
    <dgm:pt modelId="{A7B97F91-BE0B-4697-976C-EE630D8E0E7F}">
      <dgm:prSet phldrT="[Texte]" custT="1"/>
      <dgm:spPr>
        <a:xfrm>
          <a:off x="2106182" y="426752"/>
          <a:ext cx="2148318" cy="1177976"/>
        </a:xfrm>
        <a:prstGeom prst="rect">
          <a:avLst/>
        </a:prstGeom>
        <a:noFill/>
        <a:ln>
          <a:noFill/>
        </a:ln>
        <a:effectLst/>
      </dgm:spPr>
      <dgm:t>
        <a:bodyPr/>
        <a:lstStyle/>
        <a:p>
          <a:pPr>
            <a:buChar char="•"/>
          </a:pPr>
          <a:r>
            <a:rPr lang="fr-FR" sz="1600" b="1">
              <a:solidFill>
                <a:sysClr val="window" lastClr="FFFFFF"/>
              </a:solidFill>
              <a:latin typeface="Calibri" panose="020F0502020204030204"/>
              <a:ea typeface="+mn-ea"/>
              <a:cs typeface="+mn-cs"/>
            </a:rPr>
            <a:t>Centralisation:</a:t>
          </a:r>
          <a:endParaRPr lang="fr-FR" sz="1600">
            <a:solidFill>
              <a:sysClr val="windowText" lastClr="000000">
                <a:hueOff val="0"/>
                <a:satOff val="0"/>
                <a:lumOff val="0"/>
                <a:alphaOff val="0"/>
              </a:sysClr>
            </a:solidFill>
            <a:latin typeface="Calibri" panose="020F0502020204030204"/>
            <a:ea typeface="+mn-ea"/>
            <a:cs typeface="+mn-cs"/>
          </a:endParaRPr>
        </a:p>
      </dgm:t>
    </dgm:pt>
    <dgm:pt modelId="{5FC457FA-4A59-4268-95F4-BA0D0FDA8C44}" type="parTrans" cxnId="{58449786-2FDF-4913-8D1F-2B8C3CD9E7CB}">
      <dgm:prSet/>
      <dgm:spPr/>
      <dgm:t>
        <a:bodyPr/>
        <a:lstStyle/>
        <a:p>
          <a:endParaRPr lang="fr-FR"/>
        </a:p>
      </dgm:t>
    </dgm:pt>
    <dgm:pt modelId="{9E55B5AF-88C5-4710-A17F-4DE1A05B37ED}" type="sibTrans" cxnId="{58449786-2FDF-4913-8D1F-2B8C3CD9E7CB}">
      <dgm:prSet/>
      <dgm:spPr/>
      <dgm:t>
        <a:bodyPr/>
        <a:lstStyle/>
        <a:p>
          <a:endParaRPr lang="fr-FR"/>
        </a:p>
      </dgm:t>
    </dgm:pt>
    <dgm:pt modelId="{F71C68CA-0CD9-4768-82FF-AE301B15B68F}">
      <dgm:prSet phldrT="[Texte]" custT="1">
        <dgm:style>
          <a:lnRef idx="1">
            <a:schemeClr val="accent2"/>
          </a:lnRef>
          <a:fillRef idx="2">
            <a:schemeClr val="accent2"/>
          </a:fillRef>
          <a:effectRef idx="1">
            <a:schemeClr val="accent2"/>
          </a:effectRef>
          <a:fontRef idx="minor">
            <a:schemeClr val="dk1"/>
          </a:fontRef>
        </dgm:style>
      </dgm:prSet>
      <dgm:spPr>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a:scene3d>
          <a:camera prst="orthographicFront"/>
          <a:lightRig rig="threePt" dir="t"/>
        </a:scene3d>
        <a:sp3d>
          <a:bevelT/>
        </a:sp3d>
      </dgm:spPr>
      <dgm:t>
        <a:bodyPr/>
        <a:lstStyle/>
        <a:p>
          <a:pPr>
            <a:buNone/>
          </a:pPr>
          <a:r>
            <a:rPr lang="fr-FR" sz="1800" b="1" dirty="0">
              <a:solidFill>
                <a:sysClr val="windowText" lastClr="000000"/>
              </a:solidFill>
              <a:latin typeface="Calibri" panose="020F0502020204030204"/>
              <a:ea typeface="+mn-ea"/>
              <a:cs typeface="+mn-cs"/>
            </a:rPr>
            <a:t>Plan d'engagement      </a:t>
          </a:r>
          <a:r>
            <a:rPr lang="fr-FR" sz="1600" dirty="0">
              <a:solidFill>
                <a:sysClr val="windowText" lastClr="000000"/>
              </a:solidFill>
              <a:latin typeface="Calibri" panose="020F0502020204030204"/>
              <a:ea typeface="+mn-ea"/>
              <a:cs typeface="+mn-cs"/>
            </a:rPr>
            <a:t>(commission scolaire)</a:t>
          </a:r>
        </a:p>
        <a:p>
          <a:pPr>
            <a:buNone/>
          </a:pPr>
          <a:r>
            <a:rPr lang="fr-FR" sz="1600" dirty="0">
              <a:solidFill>
                <a:sysClr val="windowText" lastClr="000000"/>
              </a:solidFill>
              <a:latin typeface="Calibri" panose="020F0502020204030204"/>
              <a:ea typeface="+mn-ea"/>
              <a:cs typeface="+mn-cs"/>
            </a:rPr>
            <a:t>  contient les cibles  à atteindre</a:t>
          </a:r>
        </a:p>
      </dgm:t>
    </dgm:pt>
    <dgm:pt modelId="{63D27D4C-9EC9-4047-903C-DA98F172AB34}" type="parTrans" cxnId="{057A8DBF-11A8-4FF3-A60B-06628EFE9F02}">
      <dgm:prSet/>
      <dgm:spPr/>
      <dgm:t>
        <a:bodyPr/>
        <a:lstStyle/>
        <a:p>
          <a:endParaRPr lang="fr-FR"/>
        </a:p>
      </dgm:t>
    </dgm:pt>
    <dgm:pt modelId="{E8CD820C-FF18-4144-94C7-C498362F1209}" type="sibTrans" cxnId="{057A8DBF-11A8-4FF3-A60B-06628EFE9F02}">
      <dgm:prSet/>
      <dgm:spPr/>
      <dgm:t>
        <a:bodyPr/>
        <a:lstStyle/>
        <a:p>
          <a:endParaRPr lang="fr-FR"/>
        </a:p>
      </dgm:t>
    </dgm:pt>
    <dgm:pt modelId="{9954F44C-5B90-4A9B-960F-0ED8C3C662E6}">
      <dgm:prSet phldrT="[Texte]" custT="1"/>
      <dgm:spPr>
        <a:xfrm>
          <a:off x="4078171" y="2037305"/>
          <a:ext cx="1964594" cy="1177976"/>
        </a:xfrm>
        <a:prstGeom prst="rect">
          <a:avLst/>
        </a:prstGeom>
        <a:noFill/>
        <a:ln>
          <a:noFill/>
        </a:ln>
        <a:effectLst/>
      </dgm:spPr>
      <dgm:t>
        <a:bodyPr/>
        <a:lstStyle/>
        <a:p>
          <a:pPr>
            <a:buChar char="•"/>
          </a:pPr>
          <a:endParaRPr lang="fr-FR" sz="1600">
            <a:solidFill>
              <a:sysClr val="windowText" lastClr="000000">
                <a:hueOff val="0"/>
                <a:satOff val="0"/>
                <a:lumOff val="0"/>
                <a:alphaOff val="0"/>
              </a:sysClr>
            </a:solidFill>
            <a:latin typeface="Calibri" panose="020F0502020204030204"/>
            <a:ea typeface="+mn-ea"/>
            <a:cs typeface="+mn-cs"/>
          </a:endParaRPr>
        </a:p>
      </dgm:t>
    </dgm:pt>
    <dgm:pt modelId="{455691DC-5710-4E90-9618-EF64E5584D16}" type="parTrans" cxnId="{294E2B02-9FCC-450B-9F4B-8F9F9C3478CD}">
      <dgm:prSet/>
      <dgm:spPr/>
      <dgm:t>
        <a:bodyPr/>
        <a:lstStyle/>
        <a:p>
          <a:endParaRPr lang="fr-FR"/>
        </a:p>
      </dgm:t>
    </dgm:pt>
    <dgm:pt modelId="{127183D9-35D2-4692-817E-4E6495EF75EB}" type="sibTrans" cxnId="{294E2B02-9FCC-450B-9F4B-8F9F9C3478CD}">
      <dgm:prSet/>
      <dgm:spPr/>
      <dgm:t>
        <a:bodyPr/>
        <a:lstStyle/>
        <a:p>
          <a:endParaRPr lang="fr-FR"/>
        </a:p>
      </dgm:t>
    </dgm:pt>
    <dgm:pt modelId="{6A63FBFC-38AF-4BB7-8ADD-975F43D2A7EB}">
      <dgm:prSet phldrT="[Texte]" custT="1">
        <dgm:style>
          <a:lnRef idx="1">
            <a:schemeClr val="accent6"/>
          </a:lnRef>
          <a:fillRef idx="2">
            <a:schemeClr val="accent6"/>
          </a:fillRef>
          <a:effectRef idx="1">
            <a:schemeClr val="accent6"/>
          </a:effectRef>
          <a:fontRef idx="minor">
            <a:schemeClr val="dk1"/>
          </a:fontRef>
        </dgm:style>
      </dgm:prSet>
      <dgm:spPr>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a:scene3d>
          <a:camera prst="orthographicFront"/>
          <a:lightRig rig="threePt" dir="t"/>
        </a:scene3d>
        <a:sp3d>
          <a:bevelT/>
        </a:sp3d>
      </dgm:spPr>
      <dgm:t>
        <a:bodyPr/>
        <a:lstStyle/>
        <a:p>
          <a:pPr>
            <a:buNone/>
          </a:pPr>
          <a:r>
            <a:rPr lang="fr-FR" sz="1800" b="1" dirty="0">
              <a:solidFill>
                <a:sysClr val="windowText" lastClr="000000"/>
              </a:solidFill>
              <a:latin typeface="Calibri" panose="020F0502020204030204"/>
              <a:ea typeface="+mn-ea"/>
              <a:cs typeface="+mn-cs"/>
            </a:rPr>
            <a:t>Projet éducatif           </a:t>
          </a:r>
          <a:r>
            <a:rPr lang="fr-FR" sz="1600" b="0" dirty="0">
              <a:solidFill>
                <a:sysClr val="windowText" lastClr="000000"/>
              </a:solidFill>
              <a:latin typeface="Calibri" panose="020F0502020204030204"/>
              <a:ea typeface="+mn-ea"/>
              <a:cs typeface="+mn-cs"/>
            </a:rPr>
            <a:t>(école ou centre)</a:t>
          </a:r>
        </a:p>
        <a:p>
          <a:pPr>
            <a:buNone/>
          </a:pPr>
          <a:r>
            <a:rPr lang="fr-FR" sz="1600" dirty="0">
              <a:solidFill>
                <a:sysClr val="windowText" lastClr="000000"/>
              </a:solidFill>
              <a:latin typeface="Calibri" panose="020F0502020204030204"/>
              <a:ea typeface="+mn-ea"/>
              <a:cs typeface="+mn-cs"/>
            </a:rPr>
            <a:t>afin d'évaluer les établissements avec des cibles et des indicateurs</a:t>
          </a:r>
        </a:p>
      </dgm:t>
    </dgm:pt>
    <dgm:pt modelId="{9291AF9D-9F5F-4939-AC0B-C79DAC14862A}" type="parTrans" cxnId="{82ABB9D7-5839-4EAF-8F43-85B770738A7E}">
      <dgm:prSet/>
      <dgm:spPr/>
      <dgm:t>
        <a:bodyPr/>
        <a:lstStyle/>
        <a:p>
          <a:endParaRPr lang="fr-FR"/>
        </a:p>
      </dgm:t>
    </dgm:pt>
    <dgm:pt modelId="{6B48F71D-1BB7-4182-830F-5DE0A6E6A594}" type="sibTrans" cxnId="{82ABB9D7-5839-4EAF-8F43-85B770738A7E}">
      <dgm:prSet/>
      <dgm:spPr/>
      <dgm:t>
        <a:bodyPr/>
        <a:lstStyle/>
        <a:p>
          <a:endParaRPr lang="fr-FR"/>
        </a:p>
      </dgm:t>
    </dgm:pt>
    <dgm:pt modelId="{5A288B23-3FDD-48FC-A02A-B8D0DCA022FC}">
      <dgm:prSet phldrT="[Texte]"/>
      <dgm:spPr>
        <a:xfrm>
          <a:off x="6027325" y="3790381"/>
          <a:ext cx="1505679" cy="1177976"/>
        </a:xfrm>
        <a:prstGeom prst="rect">
          <a:avLst/>
        </a:prstGeom>
        <a:noFill/>
        <a:ln>
          <a:noFill/>
        </a:ln>
        <a:effectLst/>
      </dgm:spPr>
      <dgm:t>
        <a:bodyPr/>
        <a:lstStyle/>
        <a:p>
          <a:pPr>
            <a:buChar char="•"/>
          </a:pPr>
          <a:endParaRPr lang="fr-FR">
            <a:solidFill>
              <a:sysClr val="windowText" lastClr="000000">
                <a:hueOff val="0"/>
                <a:satOff val="0"/>
                <a:lumOff val="0"/>
                <a:alphaOff val="0"/>
              </a:sysClr>
            </a:solidFill>
            <a:latin typeface="Calibri" panose="020F0502020204030204"/>
            <a:ea typeface="+mn-ea"/>
            <a:cs typeface="+mn-cs"/>
          </a:endParaRPr>
        </a:p>
      </dgm:t>
    </dgm:pt>
    <dgm:pt modelId="{43BD8CFB-C337-4C60-BF81-CB599BE9B58F}" type="sibTrans" cxnId="{210BD9E6-268C-426C-A826-B64D31896D80}">
      <dgm:prSet/>
      <dgm:spPr/>
      <dgm:t>
        <a:bodyPr/>
        <a:lstStyle/>
        <a:p>
          <a:endParaRPr lang="fr-FR"/>
        </a:p>
      </dgm:t>
    </dgm:pt>
    <dgm:pt modelId="{E8108080-CA99-4556-9E81-2E3209BB02CD}" type="parTrans" cxnId="{210BD9E6-268C-426C-A826-B64D31896D80}">
      <dgm:prSet/>
      <dgm:spPr/>
      <dgm:t>
        <a:bodyPr/>
        <a:lstStyle/>
        <a:p>
          <a:endParaRPr lang="fr-FR"/>
        </a:p>
      </dgm:t>
    </dgm:pt>
    <dgm:pt modelId="{ACCC6592-9E8F-4CFD-A471-76D5DF9225FD}">
      <dgm:prSet custT="1"/>
      <dgm:spPr>
        <a:xfrm>
          <a:off x="2106182" y="426752"/>
          <a:ext cx="2148318" cy="1177976"/>
        </a:xfrm>
        <a:prstGeom prst="rect">
          <a:avLst/>
        </a:prstGeom>
        <a:noFill/>
        <a:ln>
          <a:noFill/>
        </a:ln>
        <a:effectLst/>
      </dgm:spPr>
      <dgm:t>
        <a:bodyPr/>
        <a:lstStyle/>
        <a:p>
          <a:pPr>
            <a:buChar char="•"/>
          </a:pPr>
          <a:r>
            <a:rPr lang="fr-FR" sz="1600" b="1" dirty="0">
              <a:solidFill>
                <a:sysClr val="windowText" lastClr="000000"/>
              </a:solidFill>
              <a:latin typeface="Calibri" panose="020F0502020204030204"/>
              <a:ea typeface="+mn-ea"/>
              <a:cs typeface="+mn-cs"/>
            </a:rPr>
            <a:t>Centralisation</a:t>
          </a:r>
          <a:r>
            <a:rPr lang="fr-FR" sz="1200" b="1" dirty="0">
              <a:solidFill>
                <a:sysClr val="windowText" lastClr="000000"/>
              </a:solidFill>
              <a:latin typeface="Calibri" panose="020F0502020204030204"/>
              <a:ea typeface="+mn-ea"/>
              <a:cs typeface="+mn-cs"/>
            </a:rPr>
            <a:t>:            </a:t>
          </a:r>
          <a:r>
            <a:rPr lang="fr-FR" sz="1600" dirty="0">
              <a:solidFill>
                <a:sysClr val="windowText" lastClr="000000"/>
              </a:solidFill>
              <a:latin typeface="Calibri" panose="020F0502020204030204"/>
              <a:ea typeface="+mn-ea"/>
              <a:cs typeface="+mn-cs"/>
            </a:rPr>
            <a:t>Pouvoir d'intervention du Ministre</a:t>
          </a:r>
          <a:endParaRPr lang="fr-FR" sz="1200" dirty="0">
            <a:solidFill>
              <a:sysClr val="windowText" lastClr="000000"/>
            </a:solidFill>
            <a:latin typeface="Calibri" panose="020F0502020204030204"/>
            <a:ea typeface="+mn-ea"/>
            <a:cs typeface="+mn-cs"/>
          </a:endParaRPr>
        </a:p>
      </dgm:t>
    </dgm:pt>
    <dgm:pt modelId="{E09A4658-B363-4E7F-881D-A5BD299CF8F7}" type="parTrans" cxnId="{D816926C-5A8A-41CA-9BA9-5B701643CA84}">
      <dgm:prSet/>
      <dgm:spPr/>
      <dgm:t>
        <a:bodyPr/>
        <a:lstStyle/>
        <a:p>
          <a:endParaRPr lang="fr-FR"/>
        </a:p>
      </dgm:t>
    </dgm:pt>
    <dgm:pt modelId="{821CE6E1-2326-4E36-81A6-840752BFEDFF}" type="sibTrans" cxnId="{D816926C-5A8A-41CA-9BA9-5B701643CA84}">
      <dgm:prSet/>
      <dgm:spPr/>
      <dgm:t>
        <a:bodyPr/>
        <a:lstStyle/>
        <a:p>
          <a:endParaRPr lang="fr-FR"/>
        </a:p>
      </dgm:t>
    </dgm:pt>
    <dgm:pt modelId="{28F9CD7A-4CD4-4F66-BF4A-56F17D0A6893}">
      <dgm:prSet phldrT="[Texte]" custT="1">
        <dgm:style>
          <a:lnRef idx="1">
            <a:schemeClr val="accent1"/>
          </a:lnRef>
          <a:fillRef idx="2">
            <a:schemeClr val="accent1"/>
          </a:fillRef>
          <a:effectRef idx="1">
            <a:schemeClr val="accent1"/>
          </a:effectRef>
          <a:fontRef idx="minor">
            <a:schemeClr val="dk1"/>
          </a:fontRef>
        </dgm:style>
      </dgm:prSet>
      <dgm:spPr>
        <a:gradFill rotWithShape="1">
          <a:gsLst>
            <a:gs pos="0">
              <a:srgbClr val="5B9BD5">
                <a:lumMod val="110000"/>
                <a:satMod val="105000"/>
                <a:tint val="67000"/>
              </a:srgbClr>
            </a:gs>
            <a:gs pos="50000">
              <a:srgbClr val="5B9BD5">
                <a:lumMod val="105000"/>
                <a:satMod val="103000"/>
                <a:tint val="73000"/>
              </a:srgbClr>
            </a:gs>
            <a:gs pos="100000">
              <a:srgbClr val="5B9BD5">
                <a:lumMod val="105000"/>
                <a:satMod val="109000"/>
                <a:tint val="81000"/>
              </a:srgbClr>
            </a:gs>
          </a:gsLst>
          <a:lin ang="5400000" scaled="0"/>
        </a:gradFill>
        <a:ln w="6350" cap="flat" cmpd="sng" algn="ctr">
          <a:solidFill>
            <a:srgbClr val="5B9BD5"/>
          </a:solidFill>
          <a:prstDash val="solid"/>
          <a:miter lim="800000"/>
        </a:ln>
        <a:effectLst/>
        <a:scene3d>
          <a:camera prst="orthographicFront"/>
          <a:lightRig rig="threePt" dir="t"/>
        </a:scene3d>
        <a:sp3d>
          <a:bevelT/>
        </a:sp3d>
      </dgm:spPr>
      <dgm:t>
        <a:bodyPr/>
        <a:lstStyle/>
        <a:p>
          <a:pPr>
            <a:buNone/>
          </a:pPr>
          <a:r>
            <a:rPr lang="fr-FR" sz="1800" b="1" dirty="0">
              <a:solidFill>
                <a:sysClr val="windowText" lastClr="000000"/>
              </a:solidFill>
              <a:latin typeface="Calibri" panose="020F0502020204030204"/>
              <a:ea typeface="+mn-ea"/>
              <a:cs typeface="+mn-cs"/>
            </a:rPr>
            <a:t>Plan stratégique </a:t>
          </a:r>
          <a:r>
            <a:rPr lang="fr-FR" sz="1800" b="0" dirty="0">
              <a:solidFill>
                <a:sysClr val="windowText" lastClr="000000"/>
              </a:solidFill>
              <a:latin typeface="Calibri" panose="020F0502020204030204"/>
              <a:ea typeface="+mn-ea"/>
              <a:cs typeface="+mn-cs"/>
            </a:rPr>
            <a:t>(m</a:t>
          </a:r>
          <a:r>
            <a:rPr lang="fr-FR" sz="1600" b="0" dirty="0">
              <a:solidFill>
                <a:sysClr val="windowText" lastClr="000000"/>
              </a:solidFill>
              <a:latin typeface="Calibri" panose="020F0502020204030204"/>
              <a:ea typeface="+mn-ea"/>
              <a:cs typeface="+mn-cs"/>
            </a:rPr>
            <a:t>inistère) </a:t>
          </a:r>
        </a:p>
        <a:p>
          <a:pPr>
            <a:buNone/>
          </a:pPr>
          <a:r>
            <a:rPr lang="fr-FR" sz="1600" dirty="0">
              <a:solidFill>
                <a:sysClr val="windowText" lastClr="000000"/>
              </a:solidFill>
              <a:latin typeface="Calibri" panose="020F0502020204030204"/>
              <a:ea typeface="+mn-ea"/>
              <a:cs typeface="+mn-cs"/>
            </a:rPr>
            <a:t>fixe les objectifs et les cibles</a:t>
          </a:r>
        </a:p>
      </dgm:t>
    </dgm:pt>
    <dgm:pt modelId="{44467D90-1874-4365-8EFF-FDC1508323D9}" type="sibTrans" cxnId="{569F05FA-490A-4111-84E3-4BFD7AC27D6E}">
      <dgm:prSet/>
      <dgm:spPr/>
      <dgm:t>
        <a:bodyPr/>
        <a:lstStyle/>
        <a:p>
          <a:endParaRPr lang="fr-FR"/>
        </a:p>
      </dgm:t>
    </dgm:pt>
    <dgm:pt modelId="{68A4269E-0000-4DF5-8C51-85A155DAE15F}" type="parTrans" cxnId="{569F05FA-490A-4111-84E3-4BFD7AC27D6E}">
      <dgm:prSet/>
      <dgm:spPr/>
      <dgm:t>
        <a:bodyPr/>
        <a:lstStyle/>
        <a:p>
          <a:endParaRPr lang="fr-FR"/>
        </a:p>
      </dgm:t>
    </dgm:pt>
    <dgm:pt modelId="{58D66B28-F913-437F-9518-60439093B506}" type="pres">
      <dgm:prSet presAssocID="{2CE90623-9AEA-4886-BD92-E8130B3F07B3}" presName="rootnode" presStyleCnt="0">
        <dgm:presLayoutVars>
          <dgm:chMax/>
          <dgm:chPref/>
          <dgm:dir/>
          <dgm:animLvl val="lvl"/>
        </dgm:presLayoutVars>
      </dgm:prSet>
      <dgm:spPr/>
      <dgm:t>
        <a:bodyPr/>
        <a:lstStyle/>
        <a:p>
          <a:endParaRPr lang="fr-CA"/>
        </a:p>
      </dgm:t>
    </dgm:pt>
    <dgm:pt modelId="{3440C475-4C41-4FA0-A7CF-4EE392676C79}" type="pres">
      <dgm:prSet presAssocID="{28F9CD7A-4CD4-4F66-BF4A-56F17D0A6893}" presName="composite" presStyleCnt="0"/>
      <dgm:spPr/>
    </dgm:pt>
    <dgm:pt modelId="{F6411777-13EC-46A0-9487-811CEE9C015A}" type="pres">
      <dgm:prSet presAssocID="{28F9CD7A-4CD4-4F66-BF4A-56F17D0A6893}" presName="bentUpArrow1" presStyleLbl="alignImgPlace1" presStyleIdx="0" presStyleCnt="2">
        <dgm:style>
          <a:lnRef idx="2">
            <a:schemeClr val="accent1"/>
          </a:lnRef>
          <a:fillRef idx="1">
            <a:schemeClr val="lt1"/>
          </a:fillRef>
          <a:effectRef idx="0">
            <a:schemeClr val="accent1"/>
          </a:effectRef>
          <a:fontRef idx="minor">
            <a:schemeClr val="dk1"/>
          </a:fontRef>
        </dgm:style>
      </dgm:prSet>
      <dgm:spPr>
        <a:xfrm rot="5400000">
          <a:off x="329857" y="1645824"/>
          <a:ext cx="1236875" cy="1408138"/>
        </a:xfrm>
        <a:prstGeom prst="bentUpArrow">
          <a:avLst>
            <a:gd name="adj1" fmla="val 32840"/>
            <a:gd name="adj2" fmla="val 25000"/>
            <a:gd name="adj3" fmla="val 35780"/>
          </a:avLst>
        </a:prstGeom>
        <a:noFill/>
        <a:ln w="28575" cap="flat" cmpd="sng" algn="ctr">
          <a:noFill/>
          <a:prstDash val="solid"/>
          <a:miter lim="800000"/>
        </a:ln>
        <a:effectLst/>
        <a:scene3d>
          <a:camera prst="orthographicFront"/>
          <a:lightRig rig="threePt" dir="t"/>
        </a:scene3d>
        <a:sp3d>
          <a:bevelT w="152400" h="50800" prst="softRound"/>
        </a:sp3d>
      </dgm:spPr>
    </dgm:pt>
    <dgm:pt modelId="{0FE7B836-99BF-4165-8164-F230472CE6A1}" type="pres">
      <dgm:prSet presAssocID="{28F9CD7A-4CD4-4F66-BF4A-56F17D0A6893}" presName="ParentText" presStyleLbl="node1" presStyleIdx="0" presStyleCnt="3" custScaleX="110284">
        <dgm:presLayoutVars>
          <dgm:chMax val="1"/>
          <dgm:chPref val="1"/>
          <dgm:bulletEnabled val="1"/>
        </dgm:presLayoutVars>
      </dgm:prSet>
      <dgm:spPr>
        <a:xfrm>
          <a:off x="2160" y="274723"/>
          <a:ext cx="2082169" cy="1457451"/>
        </a:xfrm>
        <a:prstGeom prst="roundRect">
          <a:avLst>
            <a:gd name="adj" fmla="val 16670"/>
          </a:avLst>
        </a:prstGeom>
      </dgm:spPr>
      <dgm:t>
        <a:bodyPr/>
        <a:lstStyle/>
        <a:p>
          <a:endParaRPr lang="fr-CA"/>
        </a:p>
      </dgm:t>
    </dgm:pt>
    <dgm:pt modelId="{8290BAB7-5912-4513-8717-302814FCA995}" type="pres">
      <dgm:prSet presAssocID="{28F9CD7A-4CD4-4F66-BF4A-56F17D0A6893}" presName="ChildText" presStyleLbl="revTx" presStyleIdx="0" presStyleCnt="3" custScaleX="141862" custLinFactNeighborX="31286" custLinFactNeighborY="-2462">
        <dgm:presLayoutVars>
          <dgm:chMax val="0"/>
          <dgm:chPref val="0"/>
          <dgm:bulletEnabled val="1"/>
        </dgm:presLayoutVars>
      </dgm:prSet>
      <dgm:spPr/>
      <dgm:t>
        <a:bodyPr/>
        <a:lstStyle/>
        <a:p>
          <a:endParaRPr lang="fr-CA"/>
        </a:p>
      </dgm:t>
    </dgm:pt>
    <dgm:pt modelId="{82976EF5-5C51-431E-A126-D79B09C19DF7}" type="pres">
      <dgm:prSet presAssocID="{44467D90-1874-4365-8EFF-FDC1508323D9}" presName="sibTrans" presStyleCnt="0"/>
      <dgm:spPr/>
    </dgm:pt>
    <dgm:pt modelId="{7A383A84-96E8-4813-A34F-D51E4416940B}" type="pres">
      <dgm:prSet presAssocID="{F71C68CA-0CD9-4768-82FF-AE301B15B68F}" presName="composite" presStyleCnt="0"/>
      <dgm:spPr/>
    </dgm:pt>
    <dgm:pt modelId="{2DD6786A-682A-49B1-AD68-405ABAB5AEAB}" type="pres">
      <dgm:prSet presAssocID="{F71C68CA-0CD9-4768-82FF-AE301B15B68F}" presName="bentUpArrow1" presStyleLbl="alignImgPlace1" presStyleIdx="1" presStyleCnt="2" custAng="0">
        <dgm:style>
          <a:lnRef idx="2">
            <a:schemeClr val="accent2"/>
          </a:lnRef>
          <a:fillRef idx="1">
            <a:schemeClr val="lt1"/>
          </a:fillRef>
          <a:effectRef idx="0">
            <a:schemeClr val="accent2"/>
          </a:effectRef>
          <a:fontRef idx="minor">
            <a:schemeClr val="dk1"/>
          </a:fontRef>
        </dgm:style>
      </dgm:prSet>
      <dgm:spPr>
        <a:xfrm rot="5400000">
          <a:off x="2303572" y="3283022"/>
          <a:ext cx="1236875" cy="1408138"/>
        </a:xfrm>
        <a:prstGeom prst="bentUpArrow">
          <a:avLst>
            <a:gd name="adj1" fmla="val 32840"/>
            <a:gd name="adj2" fmla="val 25000"/>
            <a:gd name="adj3" fmla="val 35780"/>
          </a:avLst>
        </a:prstGeom>
        <a:noFill/>
        <a:ln w="28575" cap="flat" cmpd="sng" algn="ctr">
          <a:noFill/>
          <a:prstDash val="solid"/>
          <a:miter lim="800000"/>
        </a:ln>
        <a:effectLst/>
        <a:scene3d>
          <a:camera prst="orthographicFront"/>
          <a:lightRig rig="threePt" dir="t"/>
        </a:scene3d>
        <a:sp3d>
          <a:bevelT w="152400" h="50800" prst="softRound"/>
        </a:sp3d>
      </dgm:spPr>
    </dgm:pt>
    <dgm:pt modelId="{66E8B7D6-AF18-498F-92EF-9D7D6DBA671E}" type="pres">
      <dgm:prSet presAssocID="{F71C68CA-0CD9-4768-82FF-AE301B15B68F}" presName="ParentText" presStyleLbl="node1" presStyleIdx="1" presStyleCnt="3" custScaleX="109147">
        <dgm:presLayoutVars>
          <dgm:chMax val="1"/>
          <dgm:chPref val="1"/>
          <dgm:bulletEnabled val="1"/>
        </dgm:presLayoutVars>
      </dgm:prSet>
      <dgm:spPr>
        <a:xfrm>
          <a:off x="1880647" y="1911921"/>
          <a:ext cx="2272625" cy="1457451"/>
        </a:xfrm>
        <a:prstGeom prst="roundRect">
          <a:avLst>
            <a:gd name="adj" fmla="val 16670"/>
          </a:avLst>
        </a:prstGeom>
      </dgm:spPr>
      <dgm:t>
        <a:bodyPr/>
        <a:lstStyle/>
        <a:p>
          <a:endParaRPr lang="fr-CA"/>
        </a:p>
      </dgm:t>
    </dgm:pt>
    <dgm:pt modelId="{0130F051-7CCF-4AD4-B43D-B82FA3CE2253}" type="pres">
      <dgm:prSet presAssocID="{F71C68CA-0CD9-4768-82FF-AE301B15B68F}" presName="ChildText" presStyleLbl="revTx" presStyleIdx="1" presStyleCnt="3" custScaleX="129730" custLinFactNeighborX="16194" custLinFactNeighborY="-1156">
        <dgm:presLayoutVars>
          <dgm:chMax val="0"/>
          <dgm:chPref val="0"/>
          <dgm:bulletEnabled val="1"/>
        </dgm:presLayoutVars>
      </dgm:prSet>
      <dgm:spPr/>
      <dgm:t>
        <a:bodyPr/>
        <a:lstStyle/>
        <a:p>
          <a:endParaRPr lang="fr-CA"/>
        </a:p>
      </dgm:t>
    </dgm:pt>
    <dgm:pt modelId="{ED47F07D-D2A8-42E9-AC8B-71A89E50FB40}" type="pres">
      <dgm:prSet presAssocID="{E8CD820C-FF18-4144-94C7-C498362F1209}" presName="sibTrans" presStyleCnt="0"/>
      <dgm:spPr/>
    </dgm:pt>
    <dgm:pt modelId="{72D632F6-7695-4B68-BA05-8B2690AB099C}" type="pres">
      <dgm:prSet presAssocID="{6A63FBFC-38AF-4BB7-8ADD-975F43D2A7EB}" presName="composite" presStyleCnt="0"/>
      <dgm:spPr/>
    </dgm:pt>
    <dgm:pt modelId="{400E6061-212A-4058-ADAD-058B7F05F577}" type="pres">
      <dgm:prSet presAssocID="{6A63FBFC-38AF-4BB7-8ADD-975F43D2A7EB}" presName="ParentText" presStyleLbl="node1" presStyleIdx="2" presStyleCnt="3" custScaleX="117243">
        <dgm:presLayoutVars>
          <dgm:chMax val="1"/>
          <dgm:chPref val="1"/>
          <dgm:bulletEnabled val="1"/>
        </dgm:presLayoutVars>
      </dgm:prSet>
      <dgm:spPr>
        <a:xfrm>
          <a:off x="3759134" y="3549120"/>
          <a:ext cx="2441198" cy="1457451"/>
        </a:xfrm>
        <a:prstGeom prst="roundRect">
          <a:avLst>
            <a:gd name="adj" fmla="val 16670"/>
          </a:avLst>
        </a:prstGeom>
      </dgm:spPr>
      <dgm:t>
        <a:bodyPr/>
        <a:lstStyle/>
        <a:p>
          <a:endParaRPr lang="fr-CA"/>
        </a:p>
      </dgm:t>
    </dgm:pt>
    <dgm:pt modelId="{6244E8C8-F8A9-41D2-8C80-9F309D801F69}" type="pres">
      <dgm:prSet presAssocID="{6A63FBFC-38AF-4BB7-8ADD-975F43D2A7EB}" presName="FinalChildText" presStyleLbl="revTx" presStyleIdx="2" presStyleCnt="3" custScaleX="99426" custLinFactNeighborX="59663" custLinFactNeighborY="8681">
        <dgm:presLayoutVars>
          <dgm:chMax val="0"/>
          <dgm:chPref val="0"/>
          <dgm:bulletEnabled val="1"/>
        </dgm:presLayoutVars>
      </dgm:prSet>
      <dgm:spPr/>
      <dgm:t>
        <a:bodyPr/>
        <a:lstStyle/>
        <a:p>
          <a:endParaRPr lang="fr-CA"/>
        </a:p>
      </dgm:t>
    </dgm:pt>
  </dgm:ptLst>
  <dgm:cxnLst>
    <dgm:cxn modelId="{294E2B02-9FCC-450B-9F4B-8F9F9C3478CD}" srcId="{F71C68CA-0CD9-4768-82FF-AE301B15B68F}" destId="{9954F44C-5B90-4A9B-960F-0ED8C3C662E6}" srcOrd="0" destOrd="0" parTransId="{455691DC-5710-4E90-9618-EF64E5584D16}" sibTransId="{127183D9-35D2-4692-817E-4E6495EF75EB}"/>
    <dgm:cxn modelId="{5FA459EC-35E5-4B9D-B5F0-EC30667003F6}" type="presOf" srcId="{2CE90623-9AEA-4886-BD92-E8130B3F07B3}" destId="{58D66B28-F913-437F-9518-60439093B506}" srcOrd="0" destOrd="0" presId="urn:microsoft.com/office/officeart/2005/8/layout/StepDownProcess"/>
    <dgm:cxn modelId="{057A8DBF-11A8-4FF3-A60B-06628EFE9F02}" srcId="{2CE90623-9AEA-4886-BD92-E8130B3F07B3}" destId="{F71C68CA-0CD9-4768-82FF-AE301B15B68F}" srcOrd="1" destOrd="0" parTransId="{63D27D4C-9EC9-4047-903C-DA98F172AB34}" sibTransId="{E8CD820C-FF18-4144-94C7-C498362F1209}"/>
    <dgm:cxn modelId="{05D3631A-E917-46B3-BD7E-666C2CFD1147}" type="presOf" srcId="{5A288B23-3FDD-48FC-A02A-B8D0DCA022FC}" destId="{6244E8C8-F8A9-41D2-8C80-9F309D801F69}" srcOrd="0" destOrd="0" presId="urn:microsoft.com/office/officeart/2005/8/layout/StepDownProcess"/>
    <dgm:cxn modelId="{210BD9E6-268C-426C-A826-B64D31896D80}" srcId="{6A63FBFC-38AF-4BB7-8ADD-975F43D2A7EB}" destId="{5A288B23-3FDD-48FC-A02A-B8D0DCA022FC}" srcOrd="0" destOrd="0" parTransId="{E8108080-CA99-4556-9E81-2E3209BB02CD}" sibTransId="{43BD8CFB-C337-4C60-BF81-CB599BE9B58F}"/>
    <dgm:cxn modelId="{58449786-2FDF-4913-8D1F-2B8C3CD9E7CB}" srcId="{28F9CD7A-4CD4-4F66-BF4A-56F17D0A6893}" destId="{A7B97F91-BE0B-4697-976C-EE630D8E0E7F}" srcOrd="0" destOrd="0" parTransId="{5FC457FA-4A59-4268-95F4-BA0D0FDA8C44}" sibTransId="{9E55B5AF-88C5-4710-A17F-4DE1A05B37ED}"/>
    <dgm:cxn modelId="{EFC2241A-3FDF-49CE-964B-B212C0D1F895}" type="presOf" srcId="{9954F44C-5B90-4A9B-960F-0ED8C3C662E6}" destId="{0130F051-7CCF-4AD4-B43D-B82FA3CE2253}" srcOrd="0" destOrd="0" presId="urn:microsoft.com/office/officeart/2005/8/layout/StepDownProcess"/>
    <dgm:cxn modelId="{52EEE2D9-332C-4BF3-8B7A-BEA7950597F2}" type="presOf" srcId="{A7B97F91-BE0B-4697-976C-EE630D8E0E7F}" destId="{8290BAB7-5912-4513-8717-302814FCA995}" srcOrd="0" destOrd="0" presId="urn:microsoft.com/office/officeart/2005/8/layout/StepDownProcess"/>
    <dgm:cxn modelId="{C25F2505-1FB1-46E4-A04F-647E291C56ED}" type="presOf" srcId="{ACCC6592-9E8F-4CFD-A471-76D5DF9225FD}" destId="{8290BAB7-5912-4513-8717-302814FCA995}" srcOrd="0" destOrd="1" presId="urn:microsoft.com/office/officeart/2005/8/layout/StepDownProcess"/>
    <dgm:cxn modelId="{9E0B9687-399F-470D-9963-996619C94289}" type="presOf" srcId="{6A63FBFC-38AF-4BB7-8ADD-975F43D2A7EB}" destId="{400E6061-212A-4058-ADAD-058B7F05F577}" srcOrd="0" destOrd="0" presId="urn:microsoft.com/office/officeart/2005/8/layout/StepDownProcess"/>
    <dgm:cxn modelId="{0C8816BE-F073-45D5-A0CF-1126DC3030DE}" type="presOf" srcId="{28F9CD7A-4CD4-4F66-BF4A-56F17D0A6893}" destId="{0FE7B836-99BF-4165-8164-F230472CE6A1}" srcOrd="0" destOrd="0" presId="urn:microsoft.com/office/officeart/2005/8/layout/StepDownProcess"/>
    <dgm:cxn modelId="{D816926C-5A8A-41CA-9BA9-5B701643CA84}" srcId="{28F9CD7A-4CD4-4F66-BF4A-56F17D0A6893}" destId="{ACCC6592-9E8F-4CFD-A471-76D5DF9225FD}" srcOrd="1" destOrd="0" parTransId="{E09A4658-B363-4E7F-881D-A5BD299CF8F7}" sibTransId="{821CE6E1-2326-4E36-81A6-840752BFEDFF}"/>
    <dgm:cxn modelId="{D13C95DE-7733-45BD-BD01-B4ACDCEF3645}" type="presOf" srcId="{F71C68CA-0CD9-4768-82FF-AE301B15B68F}" destId="{66E8B7D6-AF18-498F-92EF-9D7D6DBA671E}" srcOrd="0" destOrd="0" presId="urn:microsoft.com/office/officeart/2005/8/layout/StepDownProcess"/>
    <dgm:cxn modelId="{82ABB9D7-5839-4EAF-8F43-85B770738A7E}" srcId="{2CE90623-9AEA-4886-BD92-E8130B3F07B3}" destId="{6A63FBFC-38AF-4BB7-8ADD-975F43D2A7EB}" srcOrd="2" destOrd="0" parTransId="{9291AF9D-9F5F-4939-AC0B-C79DAC14862A}" sibTransId="{6B48F71D-1BB7-4182-830F-5DE0A6E6A594}"/>
    <dgm:cxn modelId="{569F05FA-490A-4111-84E3-4BFD7AC27D6E}" srcId="{2CE90623-9AEA-4886-BD92-E8130B3F07B3}" destId="{28F9CD7A-4CD4-4F66-BF4A-56F17D0A6893}" srcOrd="0" destOrd="0" parTransId="{68A4269E-0000-4DF5-8C51-85A155DAE15F}" sibTransId="{44467D90-1874-4365-8EFF-FDC1508323D9}"/>
    <dgm:cxn modelId="{66DAEDFA-FE22-480B-BDCA-4C9C13ED5B9C}" type="presParOf" srcId="{58D66B28-F913-437F-9518-60439093B506}" destId="{3440C475-4C41-4FA0-A7CF-4EE392676C79}" srcOrd="0" destOrd="0" presId="urn:microsoft.com/office/officeart/2005/8/layout/StepDownProcess"/>
    <dgm:cxn modelId="{54DACB5E-6379-4450-9D27-234D711AED29}" type="presParOf" srcId="{3440C475-4C41-4FA0-A7CF-4EE392676C79}" destId="{F6411777-13EC-46A0-9487-811CEE9C015A}" srcOrd="0" destOrd="0" presId="urn:microsoft.com/office/officeart/2005/8/layout/StepDownProcess"/>
    <dgm:cxn modelId="{17933483-5CCC-4FAC-AFFE-4082868D5853}" type="presParOf" srcId="{3440C475-4C41-4FA0-A7CF-4EE392676C79}" destId="{0FE7B836-99BF-4165-8164-F230472CE6A1}" srcOrd="1" destOrd="0" presId="urn:microsoft.com/office/officeart/2005/8/layout/StepDownProcess"/>
    <dgm:cxn modelId="{368702AF-FAE5-4397-858A-678CCA64DBCD}" type="presParOf" srcId="{3440C475-4C41-4FA0-A7CF-4EE392676C79}" destId="{8290BAB7-5912-4513-8717-302814FCA995}" srcOrd="2" destOrd="0" presId="urn:microsoft.com/office/officeart/2005/8/layout/StepDownProcess"/>
    <dgm:cxn modelId="{1AB671FA-697E-490F-993F-010C5D3DD2C6}" type="presParOf" srcId="{58D66B28-F913-437F-9518-60439093B506}" destId="{82976EF5-5C51-431E-A126-D79B09C19DF7}" srcOrd="1" destOrd="0" presId="urn:microsoft.com/office/officeart/2005/8/layout/StepDownProcess"/>
    <dgm:cxn modelId="{90F4E836-40CD-4FB8-B0CA-7AEA4365DDA5}" type="presParOf" srcId="{58D66B28-F913-437F-9518-60439093B506}" destId="{7A383A84-96E8-4813-A34F-D51E4416940B}" srcOrd="2" destOrd="0" presId="urn:microsoft.com/office/officeart/2005/8/layout/StepDownProcess"/>
    <dgm:cxn modelId="{5CE466C5-34DB-4494-9E33-012C14C5CBE7}" type="presParOf" srcId="{7A383A84-96E8-4813-A34F-D51E4416940B}" destId="{2DD6786A-682A-49B1-AD68-405ABAB5AEAB}" srcOrd="0" destOrd="0" presId="urn:microsoft.com/office/officeart/2005/8/layout/StepDownProcess"/>
    <dgm:cxn modelId="{586605A4-F598-4413-B923-994BDBB2FE2B}" type="presParOf" srcId="{7A383A84-96E8-4813-A34F-D51E4416940B}" destId="{66E8B7D6-AF18-498F-92EF-9D7D6DBA671E}" srcOrd="1" destOrd="0" presId="urn:microsoft.com/office/officeart/2005/8/layout/StepDownProcess"/>
    <dgm:cxn modelId="{EBA74263-AFD1-4EDD-80DA-F3196FC67443}" type="presParOf" srcId="{7A383A84-96E8-4813-A34F-D51E4416940B}" destId="{0130F051-7CCF-4AD4-B43D-B82FA3CE2253}" srcOrd="2" destOrd="0" presId="urn:microsoft.com/office/officeart/2005/8/layout/StepDownProcess"/>
    <dgm:cxn modelId="{A334CDC2-0DEA-4C3F-A3BE-A7839FCE20F5}" type="presParOf" srcId="{58D66B28-F913-437F-9518-60439093B506}" destId="{ED47F07D-D2A8-42E9-AC8B-71A89E50FB40}" srcOrd="3" destOrd="0" presId="urn:microsoft.com/office/officeart/2005/8/layout/StepDownProcess"/>
    <dgm:cxn modelId="{5EBD942A-6449-4F21-B9DD-ECD38921D420}" type="presParOf" srcId="{58D66B28-F913-437F-9518-60439093B506}" destId="{72D632F6-7695-4B68-BA05-8B2690AB099C}" srcOrd="4" destOrd="0" presId="urn:microsoft.com/office/officeart/2005/8/layout/StepDownProcess"/>
    <dgm:cxn modelId="{CD5BA8CB-5320-415A-8ED1-04762DCA153D}" type="presParOf" srcId="{72D632F6-7695-4B68-BA05-8B2690AB099C}" destId="{400E6061-212A-4058-ADAD-058B7F05F577}" srcOrd="0" destOrd="0" presId="urn:microsoft.com/office/officeart/2005/8/layout/StepDownProcess"/>
    <dgm:cxn modelId="{EC8937C2-313E-49D0-B174-0E0EBA25A498}" type="presParOf" srcId="{72D632F6-7695-4B68-BA05-8B2690AB099C}" destId="{6244E8C8-F8A9-41D2-8C80-9F309D801F69}"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E90623-9AEA-4886-BD92-E8130B3F07B3}" type="doc">
      <dgm:prSet loTypeId="urn:microsoft.com/office/officeart/2005/8/layout/StepDownProcess" loCatId="process" qsTypeId="urn:microsoft.com/office/officeart/2005/8/quickstyle/simple5" qsCatId="simple" csTypeId="urn:microsoft.com/office/officeart/2005/8/colors/colorful4" csCatId="colorful" phldr="1"/>
      <dgm:spPr/>
      <dgm:t>
        <a:bodyPr/>
        <a:lstStyle/>
        <a:p>
          <a:endParaRPr lang="fr-FR"/>
        </a:p>
      </dgm:t>
    </dgm:pt>
    <dgm:pt modelId="{28F9CD7A-4CD4-4F66-BF4A-56F17D0A6893}">
      <dgm:prSet phldrT="[Texte]" custT="1">
        <dgm:style>
          <a:lnRef idx="1">
            <a:schemeClr val="dk1"/>
          </a:lnRef>
          <a:fillRef idx="2">
            <a:schemeClr val="dk1"/>
          </a:fillRef>
          <a:effectRef idx="1">
            <a:schemeClr val="dk1"/>
          </a:effectRef>
          <a:fontRef idx="minor">
            <a:schemeClr val="dk1"/>
          </a:fontRef>
        </dgm:style>
      </dgm:prSet>
      <dgm:spPr>
        <a:scene3d>
          <a:camera prst="orthographicFront"/>
          <a:lightRig rig="threePt" dir="t"/>
        </a:scene3d>
        <a:sp3d>
          <a:bevelT/>
        </a:sp3d>
      </dgm:spPr>
      <dgm:t>
        <a:bodyPr/>
        <a:lstStyle/>
        <a:p>
          <a:r>
            <a:rPr lang="fr-FR" sz="2000" b="1" dirty="0">
              <a:solidFill>
                <a:schemeClr val="bg1"/>
              </a:solidFill>
            </a:rPr>
            <a:t>Plan stratégique     </a:t>
          </a:r>
          <a:r>
            <a:rPr lang="fr-FR" sz="2000" b="0" dirty="0">
              <a:solidFill>
                <a:schemeClr val="bg1"/>
              </a:solidFill>
            </a:rPr>
            <a:t>(</a:t>
          </a:r>
          <a:r>
            <a:rPr lang="fr-FR" sz="1800" dirty="0">
              <a:solidFill>
                <a:schemeClr val="bg1"/>
              </a:solidFill>
            </a:rPr>
            <a:t>Ministère)  </a:t>
          </a:r>
        </a:p>
        <a:p>
          <a:r>
            <a:rPr lang="fr-FR" sz="1800" dirty="0">
              <a:solidFill>
                <a:schemeClr val="bg1"/>
              </a:solidFill>
            </a:rPr>
            <a:t>fixe les objectifs et les cibles</a:t>
          </a:r>
        </a:p>
      </dgm:t>
    </dgm:pt>
    <dgm:pt modelId="{68A4269E-0000-4DF5-8C51-85A155DAE15F}" type="parTrans" cxnId="{569F05FA-490A-4111-84E3-4BFD7AC27D6E}">
      <dgm:prSet/>
      <dgm:spPr/>
      <dgm:t>
        <a:bodyPr/>
        <a:lstStyle/>
        <a:p>
          <a:endParaRPr lang="fr-FR"/>
        </a:p>
      </dgm:t>
    </dgm:pt>
    <dgm:pt modelId="{44467D90-1874-4365-8EFF-FDC1508323D9}" type="sibTrans" cxnId="{569F05FA-490A-4111-84E3-4BFD7AC27D6E}">
      <dgm:prSet/>
      <dgm:spPr/>
      <dgm:t>
        <a:bodyPr/>
        <a:lstStyle/>
        <a:p>
          <a:endParaRPr lang="fr-FR"/>
        </a:p>
      </dgm:t>
    </dgm:pt>
    <dgm:pt modelId="{A7B97F91-BE0B-4697-976C-EE630D8E0E7F}">
      <dgm:prSet phldrT="[Texte]" custT="1"/>
      <dgm:spPr/>
      <dgm:t>
        <a:bodyPr/>
        <a:lstStyle/>
        <a:p>
          <a:endParaRPr lang="fr-FR" sz="1600"/>
        </a:p>
      </dgm:t>
    </dgm:pt>
    <dgm:pt modelId="{5FC457FA-4A59-4268-95F4-BA0D0FDA8C44}" type="parTrans" cxnId="{58449786-2FDF-4913-8D1F-2B8C3CD9E7CB}">
      <dgm:prSet/>
      <dgm:spPr/>
      <dgm:t>
        <a:bodyPr/>
        <a:lstStyle/>
        <a:p>
          <a:endParaRPr lang="fr-FR"/>
        </a:p>
      </dgm:t>
    </dgm:pt>
    <dgm:pt modelId="{9E55B5AF-88C5-4710-A17F-4DE1A05B37ED}" type="sibTrans" cxnId="{58449786-2FDF-4913-8D1F-2B8C3CD9E7CB}">
      <dgm:prSet/>
      <dgm:spPr/>
      <dgm:t>
        <a:bodyPr/>
        <a:lstStyle/>
        <a:p>
          <a:endParaRPr lang="fr-FR"/>
        </a:p>
      </dgm:t>
    </dgm:pt>
    <dgm:pt modelId="{F71C68CA-0CD9-4768-82FF-AE301B15B68F}">
      <dgm:prSet phldrT="[Texte]" custT="1">
        <dgm:style>
          <a:lnRef idx="1">
            <a:schemeClr val="accent2"/>
          </a:lnRef>
          <a:fillRef idx="2">
            <a:schemeClr val="accent2"/>
          </a:fillRef>
          <a:effectRef idx="1">
            <a:schemeClr val="accent2"/>
          </a:effectRef>
          <a:fontRef idx="minor">
            <a:schemeClr val="dk1"/>
          </a:fontRef>
        </dgm:style>
      </dgm:prSet>
      <dgm:spPr>
        <a:scene3d>
          <a:camera prst="orthographicFront"/>
          <a:lightRig rig="threePt" dir="t"/>
        </a:scene3d>
        <a:sp3d>
          <a:bevelT/>
        </a:sp3d>
      </dgm:spPr>
      <dgm:t>
        <a:bodyPr/>
        <a:lstStyle/>
        <a:p>
          <a:r>
            <a:rPr lang="fr-FR" sz="2000" b="1" dirty="0"/>
            <a:t>Plan d'engagement </a:t>
          </a:r>
          <a:r>
            <a:rPr lang="fr-FR" sz="1800" dirty="0"/>
            <a:t>(commission scolaire)</a:t>
          </a:r>
        </a:p>
        <a:p>
          <a:r>
            <a:rPr lang="fr-FR" sz="1800" dirty="0"/>
            <a:t> Contient les cibles à atteindre</a:t>
          </a:r>
        </a:p>
      </dgm:t>
    </dgm:pt>
    <dgm:pt modelId="{63D27D4C-9EC9-4047-903C-DA98F172AB34}" type="parTrans" cxnId="{057A8DBF-11A8-4FF3-A60B-06628EFE9F02}">
      <dgm:prSet/>
      <dgm:spPr/>
      <dgm:t>
        <a:bodyPr/>
        <a:lstStyle/>
        <a:p>
          <a:endParaRPr lang="fr-FR"/>
        </a:p>
      </dgm:t>
    </dgm:pt>
    <dgm:pt modelId="{E8CD820C-FF18-4144-94C7-C498362F1209}" type="sibTrans" cxnId="{057A8DBF-11A8-4FF3-A60B-06628EFE9F02}">
      <dgm:prSet/>
      <dgm:spPr/>
      <dgm:t>
        <a:bodyPr/>
        <a:lstStyle/>
        <a:p>
          <a:endParaRPr lang="fr-FR"/>
        </a:p>
      </dgm:t>
    </dgm:pt>
    <dgm:pt modelId="{6A63FBFC-38AF-4BB7-8ADD-975F43D2A7EB}">
      <dgm:prSet phldrT="[Texte]" custT="1">
        <dgm:style>
          <a:lnRef idx="1">
            <a:schemeClr val="dk1"/>
          </a:lnRef>
          <a:fillRef idx="2">
            <a:schemeClr val="dk1"/>
          </a:fillRef>
          <a:effectRef idx="1">
            <a:schemeClr val="dk1"/>
          </a:effectRef>
          <a:fontRef idx="minor">
            <a:schemeClr val="dk1"/>
          </a:fontRef>
        </dgm:style>
      </dgm:prSet>
      <dgm:spPr>
        <a:scene3d>
          <a:camera prst="orthographicFront"/>
          <a:lightRig rig="threePt" dir="t"/>
        </a:scene3d>
        <a:sp3d>
          <a:bevelT/>
        </a:sp3d>
      </dgm:spPr>
      <dgm:t>
        <a:bodyPr/>
        <a:lstStyle/>
        <a:p>
          <a:r>
            <a:rPr lang="fr-FR" sz="2000" b="1" dirty="0">
              <a:solidFill>
                <a:schemeClr val="bg1"/>
              </a:solidFill>
            </a:rPr>
            <a:t>Projet éducatif      </a:t>
          </a:r>
          <a:r>
            <a:rPr lang="fr-FR" sz="1600" b="0" i="0" dirty="0">
              <a:solidFill>
                <a:schemeClr val="bg1"/>
              </a:solidFill>
            </a:rPr>
            <a:t>(école ou centre)</a:t>
          </a:r>
        </a:p>
        <a:p>
          <a:r>
            <a:rPr lang="fr-FR" sz="1800" dirty="0">
              <a:solidFill>
                <a:schemeClr val="bg1"/>
              </a:solidFill>
            </a:rPr>
            <a:t>Afin d'évaluer les établissements avec les cibles et les indicateurs</a:t>
          </a:r>
        </a:p>
      </dgm:t>
    </dgm:pt>
    <dgm:pt modelId="{9291AF9D-9F5F-4939-AC0B-C79DAC14862A}" type="parTrans" cxnId="{82ABB9D7-5839-4EAF-8F43-85B770738A7E}">
      <dgm:prSet/>
      <dgm:spPr/>
      <dgm:t>
        <a:bodyPr/>
        <a:lstStyle/>
        <a:p>
          <a:endParaRPr lang="fr-FR"/>
        </a:p>
      </dgm:t>
    </dgm:pt>
    <dgm:pt modelId="{6B48F71D-1BB7-4182-830F-5DE0A6E6A594}" type="sibTrans" cxnId="{82ABB9D7-5839-4EAF-8F43-85B770738A7E}">
      <dgm:prSet/>
      <dgm:spPr/>
      <dgm:t>
        <a:bodyPr/>
        <a:lstStyle/>
        <a:p>
          <a:endParaRPr lang="fr-FR"/>
        </a:p>
      </dgm:t>
    </dgm:pt>
    <dgm:pt modelId="{5A288B23-3FDD-48FC-A02A-B8D0DCA022FC}">
      <dgm:prSet phldrT="[Texte]"/>
      <dgm:spPr/>
      <dgm:t>
        <a:bodyPr/>
        <a:lstStyle/>
        <a:p>
          <a:endParaRPr lang="fr-FR"/>
        </a:p>
      </dgm:t>
    </dgm:pt>
    <dgm:pt modelId="{43BD8CFB-C337-4C60-BF81-CB599BE9B58F}" type="sibTrans" cxnId="{210BD9E6-268C-426C-A826-B64D31896D80}">
      <dgm:prSet/>
      <dgm:spPr/>
      <dgm:t>
        <a:bodyPr/>
        <a:lstStyle/>
        <a:p>
          <a:endParaRPr lang="fr-FR"/>
        </a:p>
      </dgm:t>
    </dgm:pt>
    <dgm:pt modelId="{E8108080-CA99-4556-9E81-2E3209BB02CD}" type="parTrans" cxnId="{210BD9E6-268C-426C-A826-B64D31896D80}">
      <dgm:prSet/>
      <dgm:spPr/>
      <dgm:t>
        <a:bodyPr/>
        <a:lstStyle/>
        <a:p>
          <a:endParaRPr lang="fr-FR"/>
        </a:p>
      </dgm:t>
    </dgm:pt>
    <dgm:pt modelId="{58D66B28-F913-437F-9518-60439093B506}" type="pres">
      <dgm:prSet presAssocID="{2CE90623-9AEA-4886-BD92-E8130B3F07B3}" presName="rootnode" presStyleCnt="0">
        <dgm:presLayoutVars>
          <dgm:chMax/>
          <dgm:chPref/>
          <dgm:dir/>
          <dgm:animLvl val="lvl"/>
        </dgm:presLayoutVars>
      </dgm:prSet>
      <dgm:spPr/>
      <dgm:t>
        <a:bodyPr/>
        <a:lstStyle/>
        <a:p>
          <a:endParaRPr lang="fr-CA"/>
        </a:p>
      </dgm:t>
    </dgm:pt>
    <dgm:pt modelId="{3440C475-4C41-4FA0-A7CF-4EE392676C79}" type="pres">
      <dgm:prSet presAssocID="{28F9CD7A-4CD4-4F66-BF4A-56F17D0A6893}" presName="composite" presStyleCnt="0"/>
      <dgm:spPr/>
    </dgm:pt>
    <dgm:pt modelId="{F6411777-13EC-46A0-9487-811CEE9C015A}" type="pres">
      <dgm:prSet presAssocID="{28F9CD7A-4CD4-4F66-BF4A-56F17D0A6893}" presName="bentUpArrow1" presStyleLbl="alignImgPlace1" presStyleIdx="0" presStyleCnt="2">
        <dgm:style>
          <a:lnRef idx="2">
            <a:schemeClr val="dk1"/>
          </a:lnRef>
          <a:fillRef idx="1">
            <a:schemeClr val="lt1"/>
          </a:fillRef>
          <a:effectRef idx="0">
            <a:schemeClr val="dk1"/>
          </a:effectRef>
          <a:fontRef idx="minor">
            <a:schemeClr val="dk1"/>
          </a:fontRef>
        </dgm:style>
      </dgm:prSet>
      <dgm:spPr>
        <a:noFill/>
        <a:ln>
          <a:noFill/>
        </a:ln>
        <a:scene3d>
          <a:camera prst="orthographicFront"/>
          <a:lightRig rig="threePt" dir="t"/>
        </a:scene3d>
        <a:sp3d>
          <a:bevelT w="165100" prst="coolSlant"/>
        </a:sp3d>
      </dgm:spPr>
    </dgm:pt>
    <dgm:pt modelId="{0FE7B836-99BF-4165-8164-F230472CE6A1}" type="pres">
      <dgm:prSet presAssocID="{28F9CD7A-4CD4-4F66-BF4A-56F17D0A6893}" presName="ParentText" presStyleLbl="node1" presStyleIdx="0" presStyleCnt="3" custScaleX="116713">
        <dgm:presLayoutVars>
          <dgm:chMax val="1"/>
          <dgm:chPref val="1"/>
          <dgm:bulletEnabled val="1"/>
        </dgm:presLayoutVars>
      </dgm:prSet>
      <dgm:spPr/>
      <dgm:t>
        <a:bodyPr/>
        <a:lstStyle/>
        <a:p>
          <a:endParaRPr lang="fr-CA"/>
        </a:p>
      </dgm:t>
    </dgm:pt>
    <dgm:pt modelId="{8290BAB7-5912-4513-8717-302814FCA995}" type="pres">
      <dgm:prSet presAssocID="{28F9CD7A-4CD4-4F66-BF4A-56F17D0A6893}" presName="ChildText" presStyleLbl="revTx" presStyleIdx="0" presStyleCnt="3" custScaleX="143014" custLinFactNeighborX="22374" custLinFactNeighborY="1106">
        <dgm:presLayoutVars>
          <dgm:chMax val="0"/>
          <dgm:chPref val="0"/>
          <dgm:bulletEnabled val="1"/>
        </dgm:presLayoutVars>
      </dgm:prSet>
      <dgm:spPr/>
      <dgm:t>
        <a:bodyPr/>
        <a:lstStyle/>
        <a:p>
          <a:endParaRPr lang="fr-CA"/>
        </a:p>
      </dgm:t>
    </dgm:pt>
    <dgm:pt modelId="{82976EF5-5C51-431E-A126-D79B09C19DF7}" type="pres">
      <dgm:prSet presAssocID="{44467D90-1874-4365-8EFF-FDC1508323D9}" presName="sibTrans" presStyleCnt="0"/>
      <dgm:spPr/>
    </dgm:pt>
    <dgm:pt modelId="{7A383A84-96E8-4813-A34F-D51E4416940B}" type="pres">
      <dgm:prSet presAssocID="{F71C68CA-0CD9-4768-82FF-AE301B15B68F}" presName="composite" presStyleCnt="0"/>
      <dgm:spPr/>
    </dgm:pt>
    <dgm:pt modelId="{2DD6786A-682A-49B1-AD68-405ABAB5AEAB}" type="pres">
      <dgm:prSet presAssocID="{F71C68CA-0CD9-4768-82FF-AE301B15B68F}" presName="bentUpArrow1" presStyleLbl="alignImgPlace1" presStyleIdx="1" presStyleCnt="2" custAng="0">
        <dgm:style>
          <a:lnRef idx="2">
            <a:schemeClr val="accent2"/>
          </a:lnRef>
          <a:fillRef idx="1">
            <a:schemeClr val="lt1"/>
          </a:fillRef>
          <a:effectRef idx="0">
            <a:schemeClr val="accent2"/>
          </a:effectRef>
          <a:fontRef idx="minor">
            <a:schemeClr val="dk1"/>
          </a:fontRef>
        </dgm:style>
      </dgm:prSet>
      <dgm:spPr>
        <a:noFill/>
        <a:ln w="19050">
          <a:noFill/>
        </a:ln>
        <a:scene3d>
          <a:camera prst="orthographicFront"/>
          <a:lightRig rig="threePt" dir="t"/>
        </a:scene3d>
        <a:sp3d>
          <a:bevelT w="165100" prst="coolSlant"/>
        </a:sp3d>
      </dgm:spPr>
    </dgm:pt>
    <dgm:pt modelId="{66E8B7D6-AF18-498F-92EF-9D7D6DBA671E}" type="pres">
      <dgm:prSet presAssocID="{F71C68CA-0CD9-4768-82FF-AE301B15B68F}" presName="ParentText" presStyleLbl="node1" presStyleIdx="1" presStyleCnt="3" custScaleX="120913">
        <dgm:presLayoutVars>
          <dgm:chMax val="1"/>
          <dgm:chPref val="1"/>
          <dgm:bulletEnabled val="1"/>
        </dgm:presLayoutVars>
      </dgm:prSet>
      <dgm:spPr/>
      <dgm:t>
        <a:bodyPr/>
        <a:lstStyle/>
        <a:p>
          <a:endParaRPr lang="fr-CA"/>
        </a:p>
      </dgm:t>
    </dgm:pt>
    <dgm:pt modelId="{0130F051-7CCF-4AD4-B43D-B82FA3CE2253}" type="pres">
      <dgm:prSet presAssocID="{F71C68CA-0CD9-4768-82FF-AE301B15B68F}" presName="ChildText" presStyleLbl="revTx" presStyleIdx="1" presStyleCnt="3" custScaleX="146809" custLinFactNeighborX="29428" custLinFactNeighborY="6698">
        <dgm:presLayoutVars>
          <dgm:chMax val="0"/>
          <dgm:chPref val="0"/>
          <dgm:bulletEnabled val="1"/>
        </dgm:presLayoutVars>
      </dgm:prSet>
      <dgm:spPr/>
    </dgm:pt>
    <dgm:pt modelId="{ED47F07D-D2A8-42E9-AC8B-71A89E50FB40}" type="pres">
      <dgm:prSet presAssocID="{E8CD820C-FF18-4144-94C7-C498362F1209}" presName="sibTrans" presStyleCnt="0"/>
      <dgm:spPr/>
    </dgm:pt>
    <dgm:pt modelId="{72D632F6-7695-4B68-BA05-8B2690AB099C}" type="pres">
      <dgm:prSet presAssocID="{6A63FBFC-38AF-4BB7-8ADD-975F43D2A7EB}" presName="composite" presStyleCnt="0"/>
      <dgm:spPr/>
    </dgm:pt>
    <dgm:pt modelId="{400E6061-212A-4058-ADAD-058B7F05F577}" type="pres">
      <dgm:prSet presAssocID="{6A63FBFC-38AF-4BB7-8ADD-975F43D2A7EB}" presName="ParentText" presStyleLbl="node1" presStyleIdx="2" presStyleCnt="3" custScaleX="125391">
        <dgm:presLayoutVars>
          <dgm:chMax val="1"/>
          <dgm:chPref val="1"/>
          <dgm:bulletEnabled val="1"/>
        </dgm:presLayoutVars>
      </dgm:prSet>
      <dgm:spPr/>
      <dgm:t>
        <a:bodyPr/>
        <a:lstStyle/>
        <a:p>
          <a:endParaRPr lang="fr-CA"/>
        </a:p>
      </dgm:t>
    </dgm:pt>
    <dgm:pt modelId="{6244E8C8-F8A9-41D2-8C80-9F309D801F69}" type="pres">
      <dgm:prSet presAssocID="{6A63FBFC-38AF-4BB7-8ADD-975F43D2A7EB}" presName="FinalChildText" presStyleLbl="revTx" presStyleIdx="2" presStyleCnt="3" custScaleX="99426" custLinFactNeighborX="59663" custLinFactNeighborY="8681">
        <dgm:presLayoutVars>
          <dgm:chMax val="0"/>
          <dgm:chPref val="0"/>
          <dgm:bulletEnabled val="1"/>
        </dgm:presLayoutVars>
      </dgm:prSet>
      <dgm:spPr/>
      <dgm:t>
        <a:bodyPr/>
        <a:lstStyle/>
        <a:p>
          <a:endParaRPr lang="fr-CA"/>
        </a:p>
      </dgm:t>
    </dgm:pt>
  </dgm:ptLst>
  <dgm:cxnLst>
    <dgm:cxn modelId="{58449786-2FDF-4913-8D1F-2B8C3CD9E7CB}" srcId="{28F9CD7A-4CD4-4F66-BF4A-56F17D0A6893}" destId="{A7B97F91-BE0B-4697-976C-EE630D8E0E7F}" srcOrd="0" destOrd="0" parTransId="{5FC457FA-4A59-4268-95F4-BA0D0FDA8C44}" sibTransId="{9E55B5AF-88C5-4710-A17F-4DE1A05B37ED}"/>
    <dgm:cxn modelId="{82ABB9D7-5839-4EAF-8F43-85B770738A7E}" srcId="{2CE90623-9AEA-4886-BD92-E8130B3F07B3}" destId="{6A63FBFC-38AF-4BB7-8ADD-975F43D2A7EB}" srcOrd="2" destOrd="0" parTransId="{9291AF9D-9F5F-4939-AC0B-C79DAC14862A}" sibTransId="{6B48F71D-1BB7-4182-830F-5DE0A6E6A594}"/>
    <dgm:cxn modelId="{210BD9E6-268C-426C-A826-B64D31896D80}" srcId="{6A63FBFC-38AF-4BB7-8ADD-975F43D2A7EB}" destId="{5A288B23-3FDD-48FC-A02A-B8D0DCA022FC}" srcOrd="0" destOrd="0" parTransId="{E8108080-CA99-4556-9E81-2E3209BB02CD}" sibTransId="{43BD8CFB-C337-4C60-BF81-CB599BE9B58F}"/>
    <dgm:cxn modelId="{057A8DBF-11A8-4FF3-A60B-06628EFE9F02}" srcId="{2CE90623-9AEA-4886-BD92-E8130B3F07B3}" destId="{F71C68CA-0CD9-4768-82FF-AE301B15B68F}" srcOrd="1" destOrd="0" parTransId="{63D27D4C-9EC9-4047-903C-DA98F172AB34}" sibTransId="{E8CD820C-FF18-4144-94C7-C498362F1209}"/>
    <dgm:cxn modelId="{569F05FA-490A-4111-84E3-4BFD7AC27D6E}" srcId="{2CE90623-9AEA-4886-BD92-E8130B3F07B3}" destId="{28F9CD7A-4CD4-4F66-BF4A-56F17D0A6893}" srcOrd="0" destOrd="0" parTransId="{68A4269E-0000-4DF5-8C51-85A155DAE15F}" sibTransId="{44467D90-1874-4365-8EFF-FDC1508323D9}"/>
    <dgm:cxn modelId="{52EEE2D9-332C-4BF3-8B7A-BEA7950597F2}" type="presOf" srcId="{A7B97F91-BE0B-4697-976C-EE630D8E0E7F}" destId="{8290BAB7-5912-4513-8717-302814FCA995}" srcOrd="0" destOrd="0" presId="urn:microsoft.com/office/officeart/2005/8/layout/StepDownProcess"/>
    <dgm:cxn modelId="{05D3631A-E917-46B3-BD7E-666C2CFD1147}" type="presOf" srcId="{5A288B23-3FDD-48FC-A02A-B8D0DCA022FC}" destId="{6244E8C8-F8A9-41D2-8C80-9F309D801F69}" srcOrd="0" destOrd="0" presId="urn:microsoft.com/office/officeart/2005/8/layout/StepDownProcess"/>
    <dgm:cxn modelId="{9E0B9687-399F-470D-9963-996619C94289}" type="presOf" srcId="{6A63FBFC-38AF-4BB7-8ADD-975F43D2A7EB}" destId="{400E6061-212A-4058-ADAD-058B7F05F577}" srcOrd="0" destOrd="0" presId="urn:microsoft.com/office/officeart/2005/8/layout/StepDownProcess"/>
    <dgm:cxn modelId="{0C8816BE-F073-45D5-A0CF-1126DC3030DE}" type="presOf" srcId="{28F9CD7A-4CD4-4F66-BF4A-56F17D0A6893}" destId="{0FE7B836-99BF-4165-8164-F230472CE6A1}" srcOrd="0" destOrd="0" presId="urn:microsoft.com/office/officeart/2005/8/layout/StepDownProcess"/>
    <dgm:cxn modelId="{D13C95DE-7733-45BD-BD01-B4ACDCEF3645}" type="presOf" srcId="{F71C68CA-0CD9-4768-82FF-AE301B15B68F}" destId="{66E8B7D6-AF18-498F-92EF-9D7D6DBA671E}" srcOrd="0" destOrd="0" presId="urn:microsoft.com/office/officeart/2005/8/layout/StepDownProcess"/>
    <dgm:cxn modelId="{5FA459EC-35E5-4B9D-B5F0-EC30667003F6}" type="presOf" srcId="{2CE90623-9AEA-4886-BD92-E8130B3F07B3}" destId="{58D66B28-F913-437F-9518-60439093B506}" srcOrd="0" destOrd="0" presId="urn:microsoft.com/office/officeart/2005/8/layout/StepDownProcess"/>
    <dgm:cxn modelId="{66DAEDFA-FE22-480B-BDCA-4C9C13ED5B9C}" type="presParOf" srcId="{58D66B28-F913-437F-9518-60439093B506}" destId="{3440C475-4C41-4FA0-A7CF-4EE392676C79}" srcOrd="0" destOrd="0" presId="urn:microsoft.com/office/officeart/2005/8/layout/StepDownProcess"/>
    <dgm:cxn modelId="{54DACB5E-6379-4450-9D27-234D711AED29}" type="presParOf" srcId="{3440C475-4C41-4FA0-A7CF-4EE392676C79}" destId="{F6411777-13EC-46A0-9487-811CEE9C015A}" srcOrd="0" destOrd="0" presId="urn:microsoft.com/office/officeart/2005/8/layout/StepDownProcess"/>
    <dgm:cxn modelId="{17933483-5CCC-4FAC-AFFE-4082868D5853}" type="presParOf" srcId="{3440C475-4C41-4FA0-A7CF-4EE392676C79}" destId="{0FE7B836-99BF-4165-8164-F230472CE6A1}" srcOrd="1" destOrd="0" presId="urn:microsoft.com/office/officeart/2005/8/layout/StepDownProcess"/>
    <dgm:cxn modelId="{368702AF-FAE5-4397-858A-678CCA64DBCD}" type="presParOf" srcId="{3440C475-4C41-4FA0-A7CF-4EE392676C79}" destId="{8290BAB7-5912-4513-8717-302814FCA995}" srcOrd="2" destOrd="0" presId="urn:microsoft.com/office/officeart/2005/8/layout/StepDownProcess"/>
    <dgm:cxn modelId="{1AB671FA-697E-490F-993F-010C5D3DD2C6}" type="presParOf" srcId="{58D66B28-F913-437F-9518-60439093B506}" destId="{82976EF5-5C51-431E-A126-D79B09C19DF7}" srcOrd="1" destOrd="0" presId="urn:microsoft.com/office/officeart/2005/8/layout/StepDownProcess"/>
    <dgm:cxn modelId="{90F4E836-40CD-4FB8-B0CA-7AEA4365DDA5}" type="presParOf" srcId="{58D66B28-F913-437F-9518-60439093B506}" destId="{7A383A84-96E8-4813-A34F-D51E4416940B}" srcOrd="2" destOrd="0" presId="urn:microsoft.com/office/officeart/2005/8/layout/StepDownProcess"/>
    <dgm:cxn modelId="{5CE466C5-34DB-4494-9E33-012C14C5CBE7}" type="presParOf" srcId="{7A383A84-96E8-4813-A34F-D51E4416940B}" destId="{2DD6786A-682A-49B1-AD68-405ABAB5AEAB}" srcOrd="0" destOrd="0" presId="urn:microsoft.com/office/officeart/2005/8/layout/StepDownProcess"/>
    <dgm:cxn modelId="{586605A4-F598-4413-B923-994BDBB2FE2B}" type="presParOf" srcId="{7A383A84-96E8-4813-A34F-D51E4416940B}" destId="{66E8B7D6-AF18-498F-92EF-9D7D6DBA671E}" srcOrd="1" destOrd="0" presId="urn:microsoft.com/office/officeart/2005/8/layout/StepDownProcess"/>
    <dgm:cxn modelId="{EBA74263-AFD1-4EDD-80DA-F3196FC67443}" type="presParOf" srcId="{7A383A84-96E8-4813-A34F-D51E4416940B}" destId="{0130F051-7CCF-4AD4-B43D-B82FA3CE2253}" srcOrd="2" destOrd="0" presId="urn:microsoft.com/office/officeart/2005/8/layout/StepDownProcess"/>
    <dgm:cxn modelId="{A334CDC2-0DEA-4C3F-A3BE-A7839FCE20F5}" type="presParOf" srcId="{58D66B28-F913-437F-9518-60439093B506}" destId="{ED47F07D-D2A8-42E9-AC8B-71A89E50FB40}" srcOrd="3" destOrd="0" presId="urn:microsoft.com/office/officeart/2005/8/layout/StepDownProcess"/>
    <dgm:cxn modelId="{5EBD942A-6449-4F21-B9DD-ECD38921D420}" type="presParOf" srcId="{58D66B28-F913-437F-9518-60439093B506}" destId="{72D632F6-7695-4B68-BA05-8B2690AB099C}" srcOrd="4" destOrd="0" presId="urn:microsoft.com/office/officeart/2005/8/layout/StepDownProcess"/>
    <dgm:cxn modelId="{CD5BA8CB-5320-415A-8ED1-04762DCA153D}" type="presParOf" srcId="{72D632F6-7695-4B68-BA05-8B2690AB099C}" destId="{400E6061-212A-4058-ADAD-058B7F05F577}" srcOrd="0" destOrd="0" presId="urn:microsoft.com/office/officeart/2005/8/layout/StepDownProcess"/>
    <dgm:cxn modelId="{EC8937C2-313E-49D0-B174-0E0EBA25A498}" type="presParOf" srcId="{72D632F6-7695-4B68-BA05-8B2690AB099C}" destId="{6244E8C8-F8A9-41D2-8C80-9F309D801F69}"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E90623-9AEA-4886-BD92-E8130B3F07B3}" type="doc">
      <dgm:prSet loTypeId="urn:microsoft.com/office/officeart/2005/8/layout/StepDownProcess" loCatId="process" qsTypeId="urn:microsoft.com/office/officeart/2005/8/quickstyle/simple5" qsCatId="simple" csTypeId="urn:microsoft.com/office/officeart/2005/8/colors/colorful4" csCatId="colorful" phldr="1"/>
      <dgm:spPr/>
      <dgm:t>
        <a:bodyPr/>
        <a:lstStyle/>
        <a:p>
          <a:endParaRPr lang="fr-FR"/>
        </a:p>
      </dgm:t>
    </dgm:pt>
    <dgm:pt modelId="{28F9CD7A-4CD4-4F66-BF4A-56F17D0A6893}">
      <dgm:prSet phldrT="[Texte]" custT="1">
        <dgm:style>
          <a:lnRef idx="1">
            <a:schemeClr val="dk1"/>
          </a:lnRef>
          <a:fillRef idx="2">
            <a:schemeClr val="dk1"/>
          </a:fillRef>
          <a:effectRef idx="1">
            <a:schemeClr val="dk1"/>
          </a:effectRef>
          <a:fontRef idx="minor">
            <a:schemeClr val="dk1"/>
          </a:fontRef>
        </dgm:style>
      </dgm:prSet>
      <dgm:spPr>
        <a:scene3d>
          <a:camera prst="orthographicFront"/>
          <a:lightRig rig="threePt" dir="t"/>
        </a:scene3d>
        <a:sp3d>
          <a:bevelT/>
        </a:sp3d>
      </dgm:spPr>
      <dgm:t>
        <a:bodyPr/>
        <a:lstStyle/>
        <a:p>
          <a:pPr algn="ctr"/>
          <a:r>
            <a:rPr lang="fr-FR" sz="2000" b="1" dirty="0">
              <a:solidFill>
                <a:schemeClr val="bg1"/>
              </a:solidFill>
            </a:rPr>
            <a:t>Plan stratégique </a:t>
          </a:r>
          <a:r>
            <a:rPr lang="fr-FR" sz="1800" dirty="0">
              <a:solidFill>
                <a:schemeClr val="bg1"/>
              </a:solidFill>
            </a:rPr>
            <a:t>(ministère) </a:t>
          </a:r>
        </a:p>
        <a:p>
          <a:pPr algn="ctr"/>
          <a:r>
            <a:rPr lang="fr-FR" sz="1800" dirty="0">
              <a:solidFill>
                <a:schemeClr val="bg1"/>
              </a:solidFill>
            </a:rPr>
            <a:t>fixe les objectifs et les cibles</a:t>
          </a:r>
        </a:p>
      </dgm:t>
    </dgm:pt>
    <dgm:pt modelId="{68A4269E-0000-4DF5-8C51-85A155DAE15F}" type="parTrans" cxnId="{569F05FA-490A-4111-84E3-4BFD7AC27D6E}">
      <dgm:prSet/>
      <dgm:spPr/>
      <dgm:t>
        <a:bodyPr/>
        <a:lstStyle/>
        <a:p>
          <a:endParaRPr lang="fr-FR"/>
        </a:p>
      </dgm:t>
    </dgm:pt>
    <dgm:pt modelId="{44467D90-1874-4365-8EFF-FDC1508323D9}" type="sibTrans" cxnId="{569F05FA-490A-4111-84E3-4BFD7AC27D6E}">
      <dgm:prSet/>
      <dgm:spPr/>
      <dgm:t>
        <a:bodyPr/>
        <a:lstStyle/>
        <a:p>
          <a:endParaRPr lang="fr-FR"/>
        </a:p>
      </dgm:t>
    </dgm:pt>
    <dgm:pt modelId="{A7B97F91-BE0B-4697-976C-EE630D8E0E7F}">
      <dgm:prSet phldrT="[Texte]" custT="1"/>
      <dgm:spPr/>
      <dgm:t>
        <a:bodyPr/>
        <a:lstStyle/>
        <a:p>
          <a:endParaRPr lang="fr-FR" sz="1600" b="0"/>
        </a:p>
      </dgm:t>
    </dgm:pt>
    <dgm:pt modelId="{5FC457FA-4A59-4268-95F4-BA0D0FDA8C44}" type="parTrans" cxnId="{58449786-2FDF-4913-8D1F-2B8C3CD9E7CB}">
      <dgm:prSet/>
      <dgm:spPr/>
      <dgm:t>
        <a:bodyPr/>
        <a:lstStyle/>
        <a:p>
          <a:endParaRPr lang="fr-FR"/>
        </a:p>
      </dgm:t>
    </dgm:pt>
    <dgm:pt modelId="{9E55B5AF-88C5-4710-A17F-4DE1A05B37ED}" type="sibTrans" cxnId="{58449786-2FDF-4913-8D1F-2B8C3CD9E7CB}">
      <dgm:prSet/>
      <dgm:spPr/>
      <dgm:t>
        <a:bodyPr/>
        <a:lstStyle/>
        <a:p>
          <a:endParaRPr lang="fr-FR"/>
        </a:p>
      </dgm:t>
    </dgm:pt>
    <dgm:pt modelId="{F71C68CA-0CD9-4768-82FF-AE301B15B68F}">
      <dgm:prSet phldrT="[Texte]" custT="1">
        <dgm:style>
          <a:lnRef idx="1">
            <a:schemeClr val="dk1"/>
          </a:lnRef>
          <a:fillRef idx="2">
            <a:schemeClr val="dk1"/>
          </a:fillRef>
          <a:effectRef idx="1">
            <a:schemeClr val="dk1"/>
          </a:effectRef>
          <a:fontRef idx="minor">
            <a:schemeClr val="dk1"/>
          </a:fontRef>
        </dgm:style>
      </dgm:prSet>
      <dgm:spPr>
        <a:scene3d>
          <a:camera prst="orthographicFront"/>
          <a:lightRig rig="threePt" dir="t"/>
        </a:scene3d>
        <a:sp3d>
          <a:bevelT/>
        </a:sp3d>
      </dgm:spPr>
      <dgm:t>
        <a:bodyPr/>
        <a:lstStyle/>
        <a:p>
          <a:r>
            <a:rPr lang="fr-FR" sz="2000" b="1" dirty="0">
              <a:solidFill>
                <a:schemeClr val="bg1"/>
              </a:solidFill>
            </a:rPr>
            <a:t>Plan d'engagement </a:t>
          </a:r>
          <a:r>
            <a:rPr lang="fr-FR" sz="1800" b="0" dirty="0">
              <a:solidFill>
                <a:schemeClr val="bg1"/>
              </a:solidFill>
            </a:rPr>
            <a:t>(commission </a:t>
          </a:r>
          <a:r>
            <a:rPr lang="fr-FR" sz="1800" dirty="0">
              <a:solidFill>
                <a:schemeClr val="bg1"/>
              </a:solidFill>
            </a:rPr>
            <a:t>scolaire) contient les cibles à atteindre</a:t>
          </a:r>
        </a:p>
      </dgm:t>
    </dgm:pt>
    <dgm:pt modelId="{63D27D4C-9EC9-4047-903C-DA98F172AB34}" type="parTrans" cxnId="{057A8DBF-11A8-4FF3-A60B-06628EFE9F02}">
      <dgm:prSet/>
      <dgm:spPr/>
      <dgm:t>
        <a:bodyPr/>
        <a:lstStyle/>
        <a:p>
          <a:endParaRPr lang="fr-FR"/>
        </a:p>
      </dgm:t>
    </dgm:pt>
    <dgm:pt modelId="{E8CD820C-FF18-4144-94C7-C498362F1209}" type="sibTrans" cxnId="{057A8DBF-11A8-4FF3-A60B-06628EFE9F02}">
      <dgm:prSet/>
      <dgm:spPr/>
      <dgm:t>
        <a:bodyPr/>
        <a:lstStyle/>
        <a:p>
          <a:endParaRPr lang="fr-FR"/>
        </a:p>
      </dgm:t>
    </dgm:pt>
    <dgm:pt modelId="{6A63FBFC-38AF-4BB7-8ADD-975F43D2A7EB}">
      <dgm:prSet phldrT="[Texte]" custT="1">
        <dgm:style>
          <a:lnRef idx="1">
            <a:schemeClr val="accent6"/>
          </a:lnRef>
          <a:fillRef idx="2">
            <a:schemeClr val="accent6"/>
          </a:fillRef>
          <a:effectRef idx="1">
            <a:schemeClr val="accent6"/>
          </a:effectRef>
          <a:fontRef idx="minor">
            <a:schemeClr val="dk1"/>
          </a:fontRef>
        </dgm:style>
      </dgm:prSet>
      <dgm:spPr>
        <a:scene3d>
          <a:camera prst="orthographicFront"/>
          <a:lightRig rig="threePt" dir="t"/>
        </a:scene3d>
        <a:sp3d>
          <a:bevelT/>
        </a:sp3d>
      </dgm:spPr>
      <dgm:t>
        <a:bodyPr/>
        <a:lstStyle/>
        <a:p>
          <a:r>
            <a:rPr lang="fr-FR" sz="2000" b="1" dirty="0">
              <a:solidFill>
                <a:schemeClr val="tx1"/>
              </a:solidFill>
            </a:rPr>
            <a:t>Projet éducatif            </a:t>
          </a:r>
          <a:r>
            <a:rPr lang="fr-FR" sz="1800" b="0" dirty="0">
              <a:solidFill>
                <a:schemeClr val="tx1"/>
              </a:solidFill>
            </a:rPr>
            <a:t>(</a:t>
          </a:r>
          <a:r>
            <a:rPr lang="fr-FR" sz="1600" b="0" dirty="0">
              <a:solidFill>
                <a:schemeClr val="tx1"/>
              </a:solidFill>
            </a:rPr>
            <a:t>école ou centre)</a:t>
          </a:r>
        </a:p>
        <a:p>
          <a:r>
            <a:rPr lang="fr-FR" sz="1600" dirty="0">
              <a:solidFill>
                <a:schemeClr val="tx1"/>
              </a:solidFill>
            </a:rPr>
            <a:t>Afin évaluer les établissements avec les cibles et les indicateurs</a:t>
          </a:r>
        </a:p>
      </dgm:t>
    </dgm:pt>
    <dgm:pt modelId="{9291AF9D-9F5F-4939-AC0B-C79DAC14862A}" type="parTrans" cxnId="{82ABB9D7-5839-4EAF-8F43-85B770738A7E}">
      <dgm:prSet/>
      <dgm:spPr/>
      <dgm:t>
        <a:bodyPr/>
        <a:lstStyle/>
        <a:p>
          <a:endParaRPr lang="fr-FR"/>
        </a:p>
      </dgm:t>
    </dgm:pt>
    <dgm:pt modelId="{6B48F71D-1BB7-4182-830F-5DE0A6E6A594}" type="sibTrans" cxnId="{82ABB9D7-5839-4EAF-8F43-85B770738A7E}">
      <dgm:prSet/>
      <dgm:spPr/>
      <dgm:t>
        <a:bodyPr/>
        <a:lstStyle/>
        <a:p>
          <a:endParaRPr lang="fr-FR"/>
        </a:p>
      </dgm:t>
    </dgm:pt>
    <dgm:pt modelId="{5A288B23-3FDD-48FC-A02A-B8D0DCA022FC}">
      <dgm:prSet phldrT="[Texte]"/>
      <dgm:spPr/>
      <dgm:t>
        <a:bodyPr/>
        <a:lstStyle/>
        <a:p>
          <a:endParaRPr lang="fr-FR"/>
        </a:p>
      </dgm:t>
    </dgm:pt>
    <dgm:pt modelId="{43BD8CFB-C337-4C60-BF81-CB599BE9B58F}" type="sibTrans" cxnId="{210BD9E6-268C-426C-A826-B64D31896D80}">
      <dgm:prSet/>
      <dgm:spPr/>
      <dgm:t>
        <a:bodyPr/>
        <a:lstStyle/>
        <a:p>
          <a:endParaRPr lang="fr-FR"/>
        </a:p>
      </dgm:t>
    </dgm:pt>
    <dgm:pt modelId="{E8108080-CA99-4556-9E81-2E3209BB02CD}" type="parTrans" cxnId="{210BD9E6-268C-426C-A826-B64D31896D80}">
      <dgm:prSet/>
      <dgm:spPr/>
      <dgm:t>
        <a:bodyPr/>
        <a:lstStyle/>
        <a:p>
          <a:endParaRPr lang="fr-FR"/>
        </a:p>
      </dgm:t>
    </dgm:pt>
    <dgm:pt modelId="{58D66B28-F913-437F-9518-60439093B506}" type="pres">
      <dgm:prSet presAssocID="{2CE90623-9AEA-4886-BD92-E8130B3F07B3}" presName="rootnode" presStyleCnt="0">
        <dgm:presLayoutVars>
          <dgm:chMax/>
          <dgm:chPref/>
          <dgm:dir/>
          <dgm:animLvl val="lvl"/>
        </dgm:presLayoutVars>
      </dgm:prSet>
      <dgm:spPr/>
      <dgm:t>
        <a:bodyPr/>
        <a:lstStyle/>
        <a:p>
          <a:endParaRPr lang="fr-CA"/>
        </a:p>
      </dgm:t>
    </dgm:pt>
    <dgm:pt modelId="{3440C475-4C41-4FA0-A7CF-4EE392676C79}" type="pres">
      <dgm:prSet presAssocID="{28F9CD7A-4CD4-4F66-BF4A-56F17D0A6893}" presName="composite" presStyleCnt="0"/>
      <dgm:spPr/>
    </dgm:pt>
    <dgm:pt modelId="{F6411777-13EC-46A0-9487-811CEE9C015A}" type="pres">
      <dgm:prSet presAssocID="{28F9CD7A-4CD4-4F66-BF4A-56F17D0A6893}" presName="bentUpArrow1" presStyleLbl="alignImgPlace1" presStyleIdx="0" presStyleCnt="2">
        <dgm:style>
          <a:lnRef idx="2">
            <a:schemeClr val="dk1"/>
          </a:lnRef>
          <a:fillRef idx="1">
            <a:schemeClr val="lt1"/>
          </a:fillRef>
          <a:effectRef idx="0">
            <a:schemeClr val="dk1"/>
          </a:effectRef>
          <a:fontRef idx="minor">
            <a:schemeClr val="dk1"/>
          </a:fontRef>
        </dgm:style>
      </dgm:prSet>
      <dgm:spPr>
        <a:noFill/>
        <a:ln>
          <a:noFill/>
        </a:ln>
        <a:scene3d>
          <a:camera prst="orthographicFront"/>
          <a:lightRig rig="threePt" dir="t"/>
        </a:scene3d>
        <a:sp3d>
          <a:bevelT w="152400" h="50800" prst="softRound"/>
        </a:sp3d>
      </dgm:spPr>
    </dgm:pt>
    <dgm:pt modelId="{0FE7B836-99BF-4165-8164-F230472CE6A1}" type="pres">
      <dgm:prSet presAssocID="{28F9CD7A-4CD4-4F66-BF4A-56F17D0A6893}" presName="ParentText" presStyleLbl="node1" presStyleIdx="0" presStyleCnt="3" custScaleX="111771">
        <dgm:presLayoutVars>
          <dgm:chMax val="1"/>
          <dgm:chPref val="1"/>
          <dgm:bulletEnabled val="1"/>
        </dgm:presLayoutVars>
      </dgm:prSet>
      <dgm:spPr/>
      <dgm:t>
        <a:bodyPr/>
        <a:lstStyle/>
        <a:p>
          <a:endParaRPr lang="fr-CA"/>
        </a:p>
      </dgm:t>
    </dgm:pt>
    <dgm:pt modelId="{8290BAB7-5912-4513-8717-302814FCA995}" type="pres">
      <dgm:prSet presAssocID="{28F9CD7A-4CD4-4F66-BF4A-56F17D0A6893}" presName="ChildText" presStyleLbl="revTx" presStyleIdx="0" presStyleCnt="3" custScaleX="143014" custLinFactNeighborX="22374" custLinFactNeighborY="1106">
        <dgm:presLayoutVars>
          <dgm:chMax val="0"/>
          <dgm:chPref val="0"/>
          <dgm:bulletEnabled val="1"/>
        </dgm:presLayoutVars>
      </dgm:prSet>
      <dgm:spPr/>
      <dgm:t>
        <a:bodyPr/>
        <a:lstStyle/>
        <a:p>
          <a:endParaRPr lang="fr-CA"/>
        </a:p>
      </dgm:t>
    </dgm:pt>
    <dgm:pt modelId="{82976EF5-5C51-431E-A126-D79B09C19DF7}" type="pres">
      <dgm:prSet presAssocID="{44467D90-1874-4365-8EFF-FDC1508323D9}" presName="sibTrans" presStyleCnt="0"/>
      <dgm:spPr/>
    </dgm:pt>
    <dgm:pt modelId="{7A383A84-96E8-4813-A34F-D51E4416940B}" type="pres">
      <dgm:prSet presAssocID="{F71C68CA-0CD9-4768-82FF-AE301B15B68F}" presName="composite" presStyleCnt="0"/>
      <dgm:spPr/>
    </dgm:pt>
    <dgm:pt modelId="{2DD6786A-682A-49B1-AD68-405ABAB5AEAB}" type="pres">
      <dgm:prSet presAssocID="{F71C68CA-0CD9-4768-82FF-AE301B15B68F}" presName="bentUpArrow1" presStyleLbl="alignImgPlace1" presStyleIdx="1" presStyleCnt="2" custAng="0">
        <dgm:style>
          <a:lnRef idx="2">
            <a:schemeClr val="dk1"/>
          </a:lnRef>
          <a:fillRef idx="1">
            <a:schemeClr val="lt1"/>
          </a:fillRef>
          <a:effectRef idx="0">
            <a:schemeClr val="dk1"/>
          </a:effectRef>
          <a:fontRef idx="minor">
            <a:schemeClr val="dk1"/>
          </a:fontRef>
        </dgm:style>
      </dgm:prSet>
      <dgm:spPr>
        <a:noFill/>
        <a:ln>
          <a:noFill/>
        </a:ln>
        <a:scene3d>
          <a:camera prst="orthographicFront"/>
          <a:lightRig rig="threePt" dir="t"/>
        </a:scene3d>
        <a:sp3d>
          <a:bevelT w="152400" h="50800" prst="softRound"/>
        </a:sp3d>
      </dgm:spPr>
    </dgm:pt>
    <dgm:pt modelId="{66E8B7D6-AF18-498F-92EF-9D7D6DBA671E}" type="pres">
      <dgm:prSet presAssocID="{F71C68CA-0CD9-4768-82FF-AE301B15B68F}" presName="ParentText" presStyleLbl="node1" presStyleIdx="1" presStyleCnt="3" custScaleX="107978">
        <dgm:presLayoutVars>
          <dgm:chMax val="1"/>
          <dgm:chPref val="1"/>
          <dgm:bulletEnabled val="1"/>
        </dgm:presLayoutVars>
      </dgm:prSet>
      <dgm:spPr/>
      <dgm:t>
        <a:bodyPr/>
        <a:lstStyle/>
        <a:p>
          <a:endParaRPr lang="fr-CA"/>
        </a:p>
      </dgm:t>
    </dgm:pt>
    <dgm:pt modelId="{0130F051-7CCF-4AD4-B43D-B82FA3CE2253}" type="pres">
      <dgm:prSet presAssocID="{F71C68CA-0CD9-4768-82FF-AE301B15B68F}" presName="ChildText" presStyleLbl="revTx" presStyleIdx="1" presStyleCnt="3" custScaleX="144773" custLinFactNeighborX="30776" custLinFactNeighborY="-1156">
        <dgm:presLayoutVars>
          <dgm:chMax val="0"/>
          <dgm:chPref val="0"/>
          <dgm:bulletEnabled val="1"/>
        </dgm:presLayoutVars>
      </dgm:prSet>
      <dgm:spPr/>
    </dgm:pt>
    <dgm:pt modelId="{ED47F07D-D2A8-42E9-AC8B-71A89E50FB40}" type="pres">
      <dgm:prSet presAssocID="{E8CD820C-FF18-4144-94C7-C498362F1209}" presName="sibTrans" presStyleCnt="0"/>
      <dgm:spPr/>
    </dgm:pt>
    <dgm:pt modelId="{72D632F6-7695-4B68-BA05-8B2690AB099C}" type="pres">
      <dgm:prSet presAssocID="{6A63FBFC-38AF-4BB7-8ADD-975F43D2A7EB}" presName="composite" presStyleCnt="0"/>
      <dgm:spPr/>
    </dgm:pt>
    <dgm:pt modelId="{400E6061-212A-4058-ADAD-058B7F05F577}" type="pres">
      <dgm:prSet presAssocID="{6A63FBFC-38AF-4BB7-8ADD-975F43D2A7EB}" presName="ParentText" presStyleLbl="node1" presStyleIdx="2" presStyleCnt="3" custScaleX="115546">
        <dgm:presLayoutVars>
          <dgm:chMax val="1"/>
          <dgm:chPref val="1"/>
          <dgm:bulletEnabled val="1"/>
        </dgm:presLayoutVars>
      </dgm:prSet>
      <dgm:spPr/>
      <dgm:t>
        <a:bodyPr/>
        <a:lstStyle/>
        <a:p>
          <a:endParaRPr lang="fr-CA"/>
        </a:p>
      </dgm:t>
    </dgm:pt>
    <dgm:pt modelId="{6244E8C8-F8A9-41D2-8C80-9F309D801F69}" type="pres">
      <dgm:prSet presAssocID="{6A63FBFC-38AF-4BB7-8ADD-975F43D2A7EB}" presName="FinalChildText" presStyleLbl="revTx" presStyleIdx="2" presStyleCnt="3" custScaleX="99426" custLinFactNeighborX="59663" custLinFactNeighborY="8681">
        <dgm:presLayoutVars>
          <dgm:chMax val="0"/>
          <dgm:chPref val="0"/>
          <dgm:bulletEnabled val="1"/>
        </dgm:presLayoutVars>
      </dgm:prSet>
      <dgm:spPr/>
      <dgm:t>
        <a:bodyPr/>
        <a:lstStyle/>
        <a:p>
          <a:endParaRPr lang="fr-CA"/>
        </a:p>
      </dgm:t>
    </dgm:pt>
  </dgm:ptLst>
  <dgm:cxnLst>
    <dgm:cxn modelId="{58449786-2FDF-4913-8D1F-2B8C3CD9E7CB}" srcId="{28F9CD7A-4CD4-4F66-BF4A-56F17D0A6893}" destId="{A7B97F91-BE0B-4697-976C-EE630D8E0E7F}" srcOrd="0" destOrd="0" parTransId="{5FC457FA-4A59-4268-95F4-BA0D0FDA8C44}" sibTransId="{9E55B5AF-88C5-4710-A17F-4DE1A05B37ED}"/>
    <dgm:cxn modelId="{82ABB9D7-5839-4EAF-8F43-85B770738A7E}" srcId="{2CE90623-9AEA-4886-BD92-E8130B3F07B3}" destId="{6A63FBFC-38AF-4BB7-8ADD-975F43D2A7EB}" srcOrd="2" destOrd="0" parTransId="{9291AF9D-9F5F-4939-AC0B-C79DAC14862A}" sibTransId="{6B48F71D-1BB7-4182-830F-5DE0A6E6A594}"/>
    <dgm:cxn modelId="{210BD9E6-268C-426C-A826-B64D31896D80}" srcId="{6A63FBFC-38AF-4BB7-8ADD-975F43D2A7EB}" destId="{5A288B23-3FDD-48FC-A02A-B8D0DCA022FC}" srcOrd="0" destOrd="0" parTransId="{E8108080-CA99-4556-9E81-2E3209BB02CD}" sibTransId="{43BD8CFB-C337-4C60-BF81-CB599BE9B58F}"/>
    <dgm:cxn modelId="{057A8DBF-11A8-4FF3-A60B-06628EFE9F02}" srcId="{2CE90623-9AEA-4886-BD92-E8130B3F07B3}" destId="{F71C68CA-0CD9-4768-82FF-AE301B15B68F}" srcOrd="1" destOrd="0" parTransId="{63D27D4C-9EC9-4047-903C-DA98F172AB34}" sibTransId="{E8CD820C-FF18-4144-94C7-C498362F1209}"/>
    <dgm:cxn modelId="{569F05FA-490A-4111-84E3-4BFD7AC27D6E}" srcId="{2CE90623-9AEA-4886-BD92-E8130B3F07B3}" destId="{28F9CD7A-4CD4-4F66-BF4A-56F17D0A6893}" srcOrd="0" destOrd="0" parTransId="{68A4269E-0000-4DF5-8C51-85A155DAE15F}" sibTransId="{44467D90-1874-4365-8EFF-FDC1508323D9}"/>
    <dgm:cxn modelId="{52EEE2D9-332C-4BF3-8B7A-BEA7950597F2}" type="presOf" srcId="{A7B97F91-BE0B-4697-976C-EE630D8E0E7F}" destId="{8290BAB7-5912-4513-8717-302814FCA995}" srcOrd="0" destOrd="0" presId="urn:microsoft.com/office/officeart/2005/8/layout/StepDownProcess"/>
    <dgm:cxn modelId="{05D3631A-E917-46B3-BD7E-666C2CFD1147}" type="presOf" srcId="{5A288B23-3FDD-48FC-A02A-B8D0DCA022FC}" destId="{6244E8C8-F8A9-41D2-8C80-9F309D801F69}" srcOrd="0" destOrd="0" presId="urn:microsoft.com/office/officeart/2005/8/layout/StepDownProcess"/>
    <dgm:cxn modelId="{9E0B9687-399F-470D-9963-996619C94289}" type="presOf" srcId="{6A63FBFC-38AF-4BB7-8ADD-975F43D2A7EB}" destId="{400E6061-212A-4058-ADAD-058B7F05F577}" srcOrd="0" destOrd="0" presId="urn:microsoft.com/office/officeart/2005/8/layout/StepDownProcess"/>
    <dgm:cxn modelId="{0C8816BE-F073-45D5-A0CF-1126DC3030DE}" type="presOf" srcId="{28F9CD7A-4CD4-4F66-BF4A-56F17D0A6893}" destId="{0FE7B836-99BF-4165-8164-F230472CE6A1}" srcOrd="0" destOrd="0" presId="urn:microsoft.com/office/officeart/2005/8/layout/StepDownProcess"/>
    <dgm:cxn modelId="{D13C95DE-7733-45BD-BD01-B4ACDCEF3645}" type="presOf" srcId="{F71C68CA-0CD9-4768-82FF-AE301B15B68F}" destId="{66E8B7D6-AF18-498F-92EF-9D7D6DBA671E}" srcOrd="0" destOrd="0" presId="urn:microsoft.com/office/officeart/2005/8/layout/StepDownProcess"/>
    <dgm:cxn modelId="{5FA459EC-35E5-4B9D-B5F0-EC30667003F6}" type="presOf" srcId="{2CE90623-9AEA-4886-BD92-E8130B3F07B3}" destId="{58D66B28-F913-437F-9518-60439093B506}" srcOrd="0" destOrd="0" presId="urn:microsoft.com/office/officeart/2005/8/layout/StepDownProcess"/>
    <dgm:cxn modelId="{66DAEDFA-FE22-480B-BDCA-4C9C13ED5B9C}" type="presParOf" srcId="{58D66B28-F913-437F-9518-60439093B506}" destId="{3440C475-4C41-4FA0-A7CF-4EE392676C79}" srcOrd="0" destOrd="0" presId="urn:microsoft.com/office/officeart/2005/8/layout/StepDownProcess"/>
    <dgm:cxn modelId="{54DACB5E-6379-4450-9D27-234D711AED29}" type="presParOf" srcId="{3440C475-4C41-4FA0-A7CF-4EE392676C79}" destId="{F6411777-13EC-46A0-9487-811CEE9C015A}" srcOrd="0" destOrd="0" presId="urn:microsoft.com/office/officeart/2005/8/layout/StepDownProcess"/>
    <dgm:cxn modelId="{17933483-5CCC-4FAC-AFFE-4082868D5853}" type="presParOf" srcId="{3440C475-4C41-4FA0-A7CF-4EE392676C79}" destId="{0FE7B836-99BF-4165-8164-F230472CE6A1}" srcOrd="1" destOrd="0" presId="urn:microsoft.com/office/officeart/2005/8/layout/StepDownProcess"/>
    <dgm:cxn modelId="{368702AF-FAE5-4397-858A-678CCA64DBCD}" type="presParOf" srcId="{3440C475-4C41-4FA0-A7CF-4EE392676C79}" destId="{8290BAB7-5912-4513-8717-302814FCA995}" srcOrd="2" destOrd="0" presId="urn:microsoft.com/office/officeart/2005/8/layout/StepDownProcess"/>
    <dgm:cxn modelId="{1AB671FA-697E-490F-993F-010C5D3DD2C6}" type="presParOf" srcId="{58D66B28-F913-437F-9518-60439093B506}" destId="{82976EF5-5C51-431E-A126-D79B09C19DF7}" srcOrd="1" destOrd="0" presId="urn:microsoft.com/office/officeart/2005/8/layout/StepDownProcess"/>
    <dgm:cxn modelId="{90F4E836-40CD-4FB8-B0CA-7AEA4365DDA5}" type="presParOf" srcId="{58D66B28-F913-437F-9518-60439093B506}" destId="{7A383A84-96E8-4813-A34F-D51E4416940B}" srcOrd="2" destOrd="0" presId="urn:microsoft.com/office/officeart/2005/8/layout/StepDownProcess"/>
    <dgm:cxn modelId="{5CE466C5-34DB-4494-9E33-012C14C5CBE7}" type="presParOf" srcId="{7A383A84-96E8-4813-A34F-D51E4416940B}" destId="{2DD6786A-682A-49B1-AD68-405ABAB5AEAB}" srcOrd="0" destOrd="0" presId="urn:microsoft.com/office/officeart/2005/8/layout/StepDownProcess"/>
    <dgm:cxn modelId="{586605A4-F598-4413-B923-994BDBB2FE2B}" type="presParOf" srcId="{7A383A84-96E8-4813-A34F-D51E4416940B}" destId="{66E8B7D6-AF18-498F-92EF-9D7D6DBA671E}" srcOrd="1" destOrd="0" presId="urn:microsoft.com/office/officeart/2005/8/layout/StepDownProcess"/>
    <dgm:cxn modelId="{EBA74263-AFD1-4EDD-80DA-F3196FC67443}" type="presParOf" srcId="{7A383A84-96E8-4813-A34F-D51E4416940B}" destId="{0130F051-7CCF-4AD4-B43D-B82FA3CE2253}" srcOrd="2" destOrd="0" presId="urn:microsoft.com/office/officeart/2005/8/layout/StepDownProcess"/>
    <dgm:cxn modelId="{A334CDC2-0DEA-4C3F-A3BE-A7839FCE20F5}" type="presParOf" srcId="{58D66B28-F913-437F-9518-60439093B506}" destId="{ED47F07D-D2A8-42E9-AC8B-71A89E50FB40}" srcOrd="3" destOrd="0" presId="urn:microsoft.com/office/officeart/2005/8/layout/StepDownProcess"/>
    <dgm:cxn modelId="{5EBD942A-6449-4F21-B9DD-ECD38921D420}" type="presParOf" srcId="{58D66B28-F913-437F-9518-60439093B506}" destId="{72D632F6-7695-4B68-BA05-8B2690AB099C}" srcOrd="4" destOrd="0" presId="urn:microsoft.com/office/officeart/2005/8/layout/StepDownProcess"/>
    <dgm:cxn modelId="{CD5BA8CB-5320-415A-8ED1-04762DCA153D}" type="presParOf" srcId="{72D632F6-7695-4B68-BA05-8B2690AB099C}" destId="{400E6061-212A-4058-ADAD-058B7F05F577}" srcOrd="0" destOrd="0" presId="urn:microsoft.com/office/officeart/2005/8/layout/StepDownProcess"/>
    <dgm:cxn modelId="{EC8937C2-313E-49D0-B174-0E0EBA25A498}" type="presParOf" srcId="{72D632F6-7695-4B68-BA05-8B2690AB099C}" destId="{6244E8C8-F8A9-41D2-8C80-9F309D801F69}"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E90623-9AEA-4886-BD92-E8130B3F07B3}" type="doc">
      <dgm:prSet loTypeId="urn:microsoft.com/office/officeart/2005/8/layout/StepDownProcess" loCatId="process" qsTypeId="urn:microsoft.com/office/officeart/2005/8/quickstyle/simple5" qsCatId="simple" csTypeId="urn:microsoft.com/office/officeart/2005/8/colors/colorful4" csCatId="colorful" phldr="1"/>
      <dgm:spPr/>
      <dgm:t>
        <a:bodyPr/>
        <a:lstStyle/>
        <a:p>
          <a:endParaRPr lang="fr-FR"/>
        </a:p>
      </dgm:t>
    </dgm:pt>
    <dgm:pt modelId="{28F9CD7A-4CD4-4F66-BF4A-56F17D0A6893}">
      <dgm:prSet phldrT="[Texte]" custT="1">
        <dgm:style>
          <a:lnRef idx="1">
            <a:schemeClr val="dk1"/>
          </a:lnRef>
          <a:fillRef idx="2">
            <a:schemeClr val="dk1"/>
          </a:fillRef>
          <a:effectRef idx="1">
            <a:schemeClr val="dk1"/>
          </a:effectRef>
          <a:fontRef idx="minor">
            <a:schemeClr val="dk1"/>
          </a:fontRef>
        </dgm:style>
      </dgm:prSet>
      <dgm:spPr>
        <a:scene3d>
          <a:camera prst="orthographicFront"/>
          <a:lightRig rig="threePt" dir="t"/>
        </a:scene3d>
        <a:sp3d>
          <a:bevelT/>
        </a:sp3d>
      </dgm:spPr>
      <dgm:t>
        <a:bodyPr/>
        <a:lstStyle/>
        <a:p>
          <a:pPr algn="ctr"/>
          <a:r>
            <a:rPr lang="fr-FR" sz="2000" b="1" dirty="0">
              <a:solidFill>
                <a:schemeClr val="bg1"/>
              </a:solidFill>
            </a:rPr>
            <a:t>Plan stratégique </a:t>
          </a:r>
          <a:r>
            <a:rPr lang="fr-FR" sz="1800" dirty="0">
              <a:solidFill>
                <a:schemeClr val="bg1"/>
              </a:solidFill>
            </a:rPr>
            <a:t>(ministère) </a:t>
          </a:r>
        </a:p>
        <a:p>
          <a:pPr algn="ctr"/>
          <a:r>
            <a:rPr lang="fr-FR" sz="1800" dirty="0">
              <a:solidFill>
                <a:schemeClr val="bg1"/>
              </a:solidFill>
            </a:rPr>
            <a:t>fixe les objectifs et les cibles</a:t>
          </a:r>
        </a:p>
      </dgm:t>
    </dgm:pt>
    <dgm:pt modelId="{68A4269E-0000-4DF5-8C51-85A155DAE15F}" type="parTrans" cxnId="{569F05FA-490A-4111-84E3-4BFD7AC27D6E}">
      <dgm:prSet/>
      <dgm:spPr/>
      <dgm:t>
        <a:bodyPr/>
        <a:lstStyle/>
        <a:p>
          <a:endParaRPr lang="fr-FR"/>
        </a:p>
      </dgm:t>
    </dgm:pt>
    <dgm:pt modelId="{44467D90-1874-4365-8EFF-FDC1508323D9}" type="sibTrans" cxnId="{569F05FA-490A-4111-84E3-4BFD7AC27D6E}">
      <dgm:prSet/>
      <dgm:spPr/>
      <dgm:t>
        <a:bodyPr/>
        <a:lstStyle/>
        <a:p>
          <a:endParaRPr lang="fr-FR"/>
        </a:p>
      </dgm:t>
    </dgm:pt>
    <dgm:pt modelId="{A7B97F91-BE0B-4697-976C-EE630D8E0E7F}">
      <dgm:prSet phldrT="[Texte]" custT="1"/>
      <dgm:spPr/>
      <dgm:t>
        <a:bodyPr/>
        <a:lstStyle/>
        <a:p>
          <a:endParaRPr lang="fr-FR" sz="1600" b="0"/>
        </a:p>
      </dgm:t>
    </dgm:pt>
    <dgm:pt modelId="{5FC457FA-4A59-4268-95F4-BA0D0FDA8C44}" type="parTrans" cxnId="{58449786-2FDF-4913-8D1F-2B8C3CD9E7CB}">
      <dgm:prSet/>
      <dgm:spPr/>
      <dgm:t>
        <a:bodyPr/>
        <a:lstStyle/>
        <a:p>
          <a:endParaRPr lang="fr-FR"/>
        </a:p>
      </dgm:t>
    </dgm:pt>
    <dgm:pt modelId="{9E55B5AF-88C5-4710-A17F-4DE1A05B37ED}" type="sibTrans" cxnId="{58449786-2FDF-4913-8D1F-2B8C3CD9E7CB}">
      <dgm:prSet/>
      <dgm:spPr/>
      <dgm:t>
        <a:bodyPr/>
        <a:lstStyle/>
        <a:p>
          <a:endParaRPr lang="fr-FR"/>
        </a:p>
      </dgm:t>
    </dgm:pt>
    <dgm:pt modelId="{F71C68CA-0CD9-4768-82FF-AE301B15B68F}">
      <dgm:prSet phldrT="[Texte]" custT="1">
        <dgm:style>
          <a:lnRef idx="1">
            <a:schemeClr val="dk1"/>
          </a:lnRef>
          <a:fillRef idx="2">
            <a:schemeClr val="dk1"/>
          </a:fillRef>
          <a:effectRef idx="1">
            <a:schemeClr val="dk1"/>
          </a:effectRef>
          <a:fontRef idx="minor">
            <a:schemeClr val="dk1"/>
          </a:fontRef>
        </dgm:style>
      </dgm:prSet>
      <dgm:spPr>
        <a:scene3d>
          <a:camera prst="orthographicFront"/>
          <a:lightRig rig="threePt" dir="t"/>
        </a:scene3d>
        <a:sp3d>
          <a:bevelT/>
        </a:sp3d>
      </dgm:spPr>
      <dgm:t>
        <a:bodyPr/>
        <a:lstStyle/>
        <a:p>
          <a:r>
            <a:rPr lang="fr-FR" sz="2000" b="1" dirty="0">
              <a:solidFill>
                <a:schemeClr val="bg1"/>
              </a:solidFill>
            </a:rPr>
            <a:t>Plan d'engagement </a:t>
          </a:r>
          <a:r>
            <a:rPr lang="fr-FR" sz="1800" b="0" dirty="0">
              <a:solidFill>
                <a:schemeClr val="bg1"/>
              </a:solidFill>
            </a:rPr>
            <a:t>(commission </a:t>
          </a:r>
          <a:r>
            <a:rPr lang="fr-FR" sz="1800" dirty="0">
              <a:solidFill>
                <a:schemeClr val="bg1"/>
              </a:solidFill>
            </a:rPr>
            <a:t>scolaire) contient les cibles à atteindre</a:t>
          </a:r>
        </a:p>
      </dgm:t>
    </dgm:pt>
    <dgm:pt modelId="{63D27D4C-9EC9-4047-903C-DA98F172AB34}" type="parTrans" cxnId="{057A8DBF-11A8-4FF3-A60B-06628EFE9F02}">
      <dgm:prSet/>
      <dgm:spPr/>
      <dgm:t>
        <a:bodyPr/>
        <a:lstStyle/>
        <a:p>
          <a:endParaRPr lang="fr-FR"/>
        </a:p>
      </dgm:t>
    </dgm:pt>
    <dgm:pt modelId="{E8CD820C-FF18-4144-94C7-C498362F1209}" type="sibTrans" cxnId="{057A8DBF-11A8-4FF3-A60B-06628EFE9F02}">
      <dgm:prSet/>
      <dgm:spPr/>
      <dgm:t>
        <a:bodyPr/>
        <a:lstStyle/>
        <a:p>
          <a:endParaRPr lang="fr-FR"/>
        </a:p>
      </dgm:t>
    </dgm:pt>
    <dgm:pt modelId="{6A63FBFC-38AF-4BB7-8ADD-975F43D2A7EB}">
      <dgm:prSet phldrT="[Texte]" custT="1">
        <dgm:style>
          <a:lnRef idx="1">
            <a:schemeClr val="accent6"/>
          </a:lnRef>
          <a:fillRef idx="2">
            <a:schemeClr val="accent6"/>
          </a:fillRef>
          <a:effectRef idx="1">
            <a:schemeClr val="accent6"/>
          </a:effectRef>
          <a:fontRef idx="minor">
            <a:schemeClr val="dk1"/>
          </a:fontRef>
        </dgm:style>
      </dgm:prSet>
      <dgm:spPr>
        <a:scene3d>
          <a:camera prst="orthographicFront"/>
          <a:lightRig rig="threePt" dir="t"/>
        </a:scene3d>
        <a:sp3d>
          <a:bevelT/>
        </a:sp3d>
      </dgm:spPr>
      <dgm:t>
        <a:bodyPr/>
        <a:lstStyle/>
        <a:p>
          <a:r>
            <a:rPr lang="fr-FR" sz="2000" b="1" kern="1200" dirty="0">
              <a:solidFill>
                <a:schemeClr val="tx1"/>
              </a:solidFill>
            </a:rPr>
            <a:t>Projet éducatif            </a:t>
          </a:r>
          <a:r>
            <a:rPr lang="fr-FR" sz="1800" b="0" kern="1200" dirty="0">
              <a:solidFill>
                <a:prstClr val="black"/>
              </a:solidFill>
              <a:latin typeface="Calibri" panose="020F0502020204030204"/>
              <a:ea typeface="+mn-ea"/>
              <a:cs typeface="+mn-cs"/>
            </a:rPr>
            <a:t>(école ou </a:t>
          </a:r>
          <a:r>
            <a:rPr lang="fr-FR" sz="1800" b="0" kern="1200" dirty="0">
              <a:solidFill>
                <a:schemeClr val="tx1"/>
              </a:solidFill>
            </a:rPr>
            <a:t>centre)</a:t>
          </a:r>
        </a:p>
        <a:p>
          <a:r>
            <a:rPr lang="fr-FR" sz="1800" kern="1200" dirty="0">
              <a:solidFill>
                <a:schemeClr val="tx1"/>
              </a:solidFill>
            </a:rPr>
            <a:t>Afin évaluer les établissements avec les cibles et les indicateurs</a:t>
          </a:r>
        </a:p>
      </dgm:t>
    </dgm:pt>
    <dgm:pt modelId="{9291AF9D-9F5F-4939-AC0B-C79DAC14862A}" type="parTrans" cxnId="{82ABB9D7-5839-4EAF-8F43-85B770738A7E}">
      <dgm:prSet/>
      <dgm:spPr/>
      <dgm:t>
        <a:bodyPr/>
        <a:lstStyle/>
        <a:p>
          <a:endParaRPr lang="fr-FR"/>
        </a:p>
      </dgm:t>
    </dgm:pt>
    <dgm:pt modelId="{6B48F71D-1BB7-4182-830F-5DE0A6E6A594}" type="sibTrans" cxnId="{82ABB9D7-5839-4EAF-8F43-85B770738A7E}">
      <dgm:prSet/>
      <dgm:spPr/>
      <dgm:t>
        <a:bodyPr/>
        <a:lstStyle/>
        <a:p>
          <a:endParaRPr lang="fr-FR"/>
        </a:p>
      </dgm:t>
    </dgm:pt>
    <dgm:pt modelId="{5A288B23-3FDD-48FC-A02A-B8D0DCA022FC}">
      <dgm:prSet phldrT="[Texte]"/>
      <dgm:spPr/>
      <dgm:t>
        <a:bodyPr/>
        <a:lstStyle/>
        <a:p>
          <a:endParaRPr lang="fr-FR"/>
        </a:p>
      </dgm:t>
    </dgm:pt>
    <dgm:pt modelId="{43BD8CFB-C337-4C60-BF81-CB599BE9B58F}" type="sibTrans" cxnId="{210BD9E6-268C-426C-A826-B64D31896D80}">
      <dgm:prSet/>
      <dgm:spPr/>
      <dgm:t>
        <a:bodyPr/>
        <a:lstStyle/>
        <a:p>
          <a:endParaRPr lang="fr-FR"/>
        </a:p>
      </dgm:t>
    </dgm:pt>
    <dgm:pt modelId="{E8108080-CA99-4556-9E81-2E3209BB02CD}" type="parTrans" cxnId="{210BD9E6-268C-426C-A826-B64D31896D80}">
      <dgm:prSet/>
      <dgm:spPr/>
      <dgm:t>
        <a:bodyPr/>
        <a:lstStyle/>
        <a:p>
          <a:endParaRPr lang="fr-FR"/>
        </a:p>
      </dgm:t>
    </dgm:pt>
    <dgm:pt modelId="{58D66B28-F913-437F-9518-60439093B506}" type="pres">
      <dgm:prSet presAssocID="{2CE90623-9AEA-4886-BD92-E8130B3F07B3}" presName="rootnode" presStyleCnt="0">
        <dgm:presLayoutVars>
          <dgm:chMax/>
          <dgm:chPref/>
          <dgm:dir/>
          <dgm:animLvl val="lvl"/>
        </dgm:presLayoutVars>
      </dgm:prSet>
      <dgm:spPr/>
      <dgm:t>
        <a:bodyPr/>
        <a:lstStyle/>
        <a:p>
          <a:endParaRPr lang="fr-CA"/>
        </a:p>
      </dgm:t>
    </dgm:pt>
    <dgm:pt modelId="{3440C475-4C41-4FA0-A7CF-4EE392676C79}" type="pres">
      <dgm:prSet presAssocID="{28F9CD7A-4CD4-4F66-BF4A-56F17D0A6893}" presName="composite" presStyleCnt="0"/>
      <dgm:spPr/>
    </dgm:pt>
    <dgm:pt modelId="{F6411777-13EC-46A0-9487-811CEE9C015A}" type="pres">
      <dgm:prSet presAssocID="{28F9CD7A-4CD4-4F66-BF4A-56F17D0A6893}" presName="bentUpArrow1" presStyleLbl="alignImgPlace1" presStyleIdx="0" presStyleCnt="2">
        <dgm:style>
          <a:lnRef idx="2">
            <a:schemeClr val="dk1"/>
          </a:lnRef>
          <a:fillRef idx="1">
            <a:schemeClr val="lt1"/>
          </a:fillRef>
          <a:effectRef idx="0">
            <a:schemeClr val="dk1"/>
          </a:effectRef>
          <a:fontRef idx="minor">
            <a:schemeClr val="dk1"/>
          </a:fontRef>
        </dgm:style>
      </dgm:prSet>
      <dgm:spPr>
        <a:noFill/>
        <a:ln>
          <a:noFill/>
        </a:ln>
        <a:scene3d>
          <a:camera prst="orthographicFront"/>
          <a:lightRig rig="threePt" dir="t"/>
        </a:scene3d>
        <a:sp3d>
          <a:bevelT w="152400" h="50800" prst="softRound"/>
        </a:sp3d>
      </dgm:spPr>
    </dgm:pt>
    <dgm:pt modelId="{0FE7B836-99BF-4165-8164-F230472CE6A1}" type="pres">
      <dgm:prSet presAssocID="{28F9CD7A-4CD4-4F66-BF4A-56F17D0A6893}" presName="ParentText" presStyleLbl="node1" presStyleIdx="0" presStyleCnt="3" custScaleX="111771">
        <dgm:presLayoutVars>
          <dgm:chMax val="1"/>
          <dgm:chPref val="1"/>
          <dgm:bulletEnabled val="1"/>
        </dgm:presLayoutVars>
      </dgm:prSet>
      <dgm:spPr/>
      <dgm:t>
        <a:bodyPr/>
        <a:lstStyle/>
        <a:p>
          <a:endParaRPr lang="fr-CA"/>
        </a:p>
      </dgm:t>
    </dgm:pt>
    <dgm:pt modelId="{8290BAB7-5912-4513-8717-302814FCA995}" type="pres">
      <dgm:prSet presAssocID="{28F9CD7A-4CD4-4F66-BF4A-56F17D0A6893}" presName="ChildText" presStyleLbl="revTx" presStyleIdx="0" presStyleCnt="3" custScaleX="143014" custLinFactNeighborX="22374" custLinFactNeighborY="1106">
        <dgm:presLayoutVars>
          <dgm:chMax val="0"/>
          <dgm:chPref val="0"/>
          <dgm:bulletEnabled val="1"/>
        </dgm:presLayoutVars>
      </dgm:prSet>
      <dgm:spPr/>
      <dgm:t>
        <a:bodyPr/>
        <a:lstStyle/>
        <a:p>
          <a:endParaRPr lang="fr-CA"/>
        </a:p>
      </dgm:t>
    </dgm:pt>
    <dgm:pt modelId="{82976EF5-5C51-431E-A126-D79B09C19DF7}" type="pres">
      <dgm:prSet presAssocID="{44467D90-1874-4365-8EFF-FDC1508323D9}" presName="sibTrans" presStyleCnt="0"/>
      <dgm:spPr/>
    </dgm:pt>
    <dgm:pt modelId="{7A383A84-96E8-4813-A34F-D51E4416940B}" type="pres">
      <dgm:prSet presAssocID="{F71C68CA-0CD9-4768-82FF-AE301B15B68F}" presName="composite" presStyleCnt="0"/>
      <dgm:spPr/>
    </dgm:pt>
    <dgm:pt modelId="{2DD6786A-682A-49B1-AD68-405ABAB5AEAB}" type="pres">
      <dgm:prSet presAssocID="{F71C68CA-0CD9-4768-82FF-AE301B15B68F}" presName="bentUpArrow1" presStyleLbl="alignImgPlace1" presStyleIdx="1" presStyleCnt="2" custAng="0">
        <dgm:style>
          <a:lnRef idx="2">
            <a:schemeClr val="dk1"/>
          </a:lnRef>
          <a:fillRef idx="1">
            <a:schemeClr val="lt1"/>
          </a:fillRef>
          <a:effectRef idx="0">
            <a:schemeClr val="dk1"/>
          </a:effectRef>
          <a:fontRef idx="minor">
            <a:schemeClr val="dk1"/>
          </a:fontRef>
        </dgm:style>
      </dgm:prSet>
      <dgm:spPr>
        <a:noFill/>
        <a:ln>
          <a:noFill/>
        </a:ln>
        <a:scene3d>
          <a:camera prst="orthographicFront"/>
          <a:lightRig rig="threePt" dir="t"/>
        </a:scene3d>
        <a:sp3d>
          <a:bevelT w="152400" h="50800" prst="softRound"/>
        </a:sp3d>
      </dgm:spPr>
    </dgm:pt>
    <dgm:pt modelId="{66E8B7D6-AF18-498F-92EF-9D7D6DBA671E}" type="pres">
      <dgm:prSet presAssocID="{F71C68CA-0CD9-4768-82FF-AE301B15B68F}" presName="ParentText" presStyleLbl="node1" presStyleIdx="1" presStyleCnt="3" custScaleX="107978">
        <dgm:presLayoutVars>
          <dgm:chMax val="1"/>
          <dgm:chPref val="1"/>
          <dgm:bulletEnabled val="1"/>
        </dgm:presLayoutVars>
      </dgm:prSet>
      <dgm:spPr/>
      <dgm:t>
        <a:bodyPr/>
        <a:lstStyle/>
        <a:p>
          <a:endParaRPr lang="fr-CA"/>
        </a:p>
      </dgm:t>
    </dgm:pt>
    <dgm:pt modelId="{0130F051-7CCF-4AD4-B43D-B82FA3CE2253}" type="pres">
      <dgm:prSet presAssocID="{F71C68CA-0CD9-4768-82FF-AE301B15B68F}" presName="ChildText" presStyleLbl="revTx" presStyleIdx="1" presStyleCnt="3" custScaleX="144773" custLinFactNeighborX="30776" custLinFactNeighborY="-1156">
        <dgm:presLayoutVars>
          <dgm:chMax val="0"/>
          <dgm:chPref val="0"/>
          <dgm:bulletEnabled val="1"/>
        </dgm:presLayoutVars>
      </dgm:prSet>
      <dgm:spPr/>
    </dgm:pt>
    <dgm:pt modelId="{ED47F07D-D2A8-42E9-AC8B-71A89E50FB40}" type="pres">
      <dgm:prSet presAssocID="{E8CD820C-FF18-4144-94C7-C498362F1209}" presName="sibTrans" presStyleCnt="0"/>
      <dgm:spPr/>
    </dgm:pt>
    <dgm:pt modelId="{72D632F6-7695-4B68-BA05-8B2690AB099C}" type="pres">
      <dgm:prSet presAssocID="{6A63FBFC-38AF-4BB7-8ADD-975F43D2A7EB}" presName="composite" presStyleCnt="0"/>
      <dgm:spPr/>
    </dgm:pt>
    <dgm:pt modelId="{400E6061-212A-4058-ADAD-058B7F05F577}" type="pres">
      <dgm:prSet presAssocID="{6A63FBFC-38AF-4BB7-8ADD-975F43D2A7EB}" presName="ParentText" presStyleLbl="node1" presStyleIdx="2" presStyleCnt="3" custScaleX="115546" custLinFactNeighborY="2709">
        <dgm:presLayoutVars>
          <dgm:chMax val="1"/>
          <dgm:chPref val="1"/>
          <dgm:bulletEnabled val="1"/>
        </dgm:presLayoutVars>
      </dgm:prSet>
      <dgm:spPr/>
      <dgm:t>
        <a:bodyPr/>
        <a:lstStyle/>
        <a:p>
          <a:endParaRPr lang="fr-CA"/>
        </a:p>
      </dgm:t>
    </dgm:pt>
    <dgm:pt modelId="{6244E8C8-F8A9-41D2-8C80-9F309D801F69}" type="pres">
      <dgm:prSet presAssocID="{6A63FBFC-38AF-4BB7-8ADD-975F43D2A7EB}" presName="FinalChildText" presStyleLbl="revTx" presStyleIdx="2" presStyleCnt="3" custScaleX="99426" custLinFactNeighborX="59663" custLinFactNeighborY="8681">
        <dgm:presLayoutVars>
          <dgm:chMax val="0"/>
          <dgm:chPref val="0"/>
          <dgm:bulletEnabled val="1"/>
        </dgm:presLayoutVars>
      </dgm:prSet>
      <dgm:spPr/>
      <dgm:t>
        <a:bodyPr/>
        <a:lstStyle/>
        <a:p>
          <a:endParaRPr lang="fr-CA"/>
        </a:p>
      </dgm:t>
    </dgm:pt>
  </dgm:ptLst>
  <dgm:cxnLst>
    <dgm:cxn modelId="{58449786-2FDF-4913-8D1F-2B8C3CD9E7CB}" srcId="{28F9CD7A-4CD4-4F66-BF4A-56F17D0A6893}" destId="{A7B97F91-BE0B-4697-976C-EE630D8E0E7F}" srcOrd="0" destOrd="0" parTransId="{5FC457FA-4A59-4268-95F4-BA0D0FDA8C44}" sibTransId="{9E55B5AF-88C5-4710-A17F-4DE1A05B37ED}"/>
    <dgm:cxn modelId="{82ABB9D7-5839-4EAF-8F43-85B770738A7E}" srcId="{2CE90623-9AEA-4886-BD92-E8130B3F07B3}" destId="{6A63FBFC-38AF-4BB7-8ADD-975F43D2A7EB}" srcOrd="2" destOrd="0" parTransId="{9291AF9D-9F5F-4939-AC0B-C79DAC14862A}" sibTransId="{6B48F71D-1BB7-4182-830F-5DE0A6E6A594}"/>
    <dgm:cxn modelId="{210BD9E6-268C-426C-A826-B64D31896D80}" srcId="{6A63FBFC-38AF-4BB7-8ADD-975F43D2A7EB}" destId="{5A288B23-3FDD-48FC-A02A-B8D0DCA022FC}" srcOrd="0" destOrd="0" parTransId="{E8108080-CA99-4556-9E81-2E3209BB02CD}" sibTransId="{43BD8CFB-C337-4C60-BF81-CB599BE9B58F}"/>
    <dgm:cxn modelId="{057A8DBF-11A8-4FF3-A60B-06628EFE9F02}" srcId="{2CE90623-9AEA-4886-BD92-E8130B3F07B3}" destId="{F71C68CA-0CD9-4768-82FF-AE301B15B68F}" srcOrd="1" destOrd="0" parTransId="{63D27D4C-9EC9-4047-903C-DA98F172AB34}" sibTransId="{E8CD820C-FF18-4144-94C7-C498362F1209}"/>
    <dgm:cxn modelId="{569F05FA-490A-4111-84E3-4BFD7AC27D6E}" srcId="{2CE90623-9AEA-4886-BD92-E8130B3F07B3}" destId="{28F9CD7A-4CD4-4F66-BF4A-56F17D0A6893}" srcOrd="0" destOrd="0" parTransId="{68A4269E-0000-4DF5-8C51-85A155DAE15F}" sibTransId="{44467D90-1874-4365-8EFF-FDC1508323D9}"/>
    <dgm:cxn modelId="{52EEE2D9-332C-4BF3-8B7A-BEA7950597F2}" type="presOf" srcId="{A7B97F91-BE0B-4697-976C-EE630D8E0E7F}" destId="{8290BAB7-5912-4513-8717-302814FCA995}" srcOrd="0" destOrd="0" presId="urn:microsoft.com/office/officeart/2005/8/layout/StepDownProcess"/>
    <dgm:cxn modelId="{05D3631A-E917-46B3-BD7E-666C2CFD1147}" type="presOf" srcId="{5A288B23-3FDD-48FC-A02A-B8D0DCA022FC}" destId="{6244E8C8-F8A9-41D2-8C80-9F309D801F69}" srcOrd="0" destOrd="0" presId="urn:microsoft.com/office/officeart/2005/8/layout/StepDownProcess"/>
    <dgm:cxn modelId="{9E0B9687-399F-470D-9963-996619C94289}" type="presOf" srcId="{6A63FBFC-38AF-4BB7-8ADD-975F43D2A7EB}" destId="{400E6061-212A-4058-ADAD-058B7F05F577}" srcOrd="0" destOrd="0" presId="urn:microsoft.com/office/officeart/2005/8/layout/StepDownProcess"/>
    <dgm:cxn modelId="{0C8816BE-F073-45D5-A0CF-1126DC3030DE}" type="presOf" srcId="{28F9CD7A-4CD4-4F66-BF4A-56F17D0A6893}" destId="{0FE7B836-99BF-4165-8164-F230472CE6A1}" srcOrd="0" destOrd="0" presId="urn:microsoft.com/office/officeart/2005/8/layout/StepDownProcess"/>
    <dgm:cxn modelId="{D13C95DE-7733-45BD-BD01-B4ACDCEF3645}" type="presOf" srcId="{F71C68CA-0CD9-4768-82FF-AE301B15B68F}" destId="{66E8B7D6-AF18-498F-92EF-9D7D6DBA671E}" srcOrd="0" destOrd="0" presId="urn:microsoft.com/office/officeart/2005/8/layout/StepDownProcess"/>
    <dgm:cxn modelId="{5FA459EC-35E5-4B9D-B5F0-EC30667003F6}" type="presOf" srcId="{2CE90623-9AEA-4886-BD92-E8130B3F07B3}" destId="{58D66B28-F913-437F-9518-60439093B506}" srcOrd="0" destOrd="0" presId="urn:microsoft.com/office/officeart/2005/8/layout/StepDownProcess"/>
    <dgm:cxn modelId="{66DAEDFA-FE22-480B-BDCA-4C9C13ED5B9C}" type="presParOf" srcId="{58D66B28-F913-437F-9518-60439093B506}" destId="{3440C475-4C41-4FA0-A7CF-4EE392676C79}" srcOrd="0" destOrd="0" presId="urn:microsoft.com/office/officeart/2005/8/layout/StepDownProcess"/>
    <dgm:cxn modelId="{54DACB5E-6379-4450-9D27-234D711AED29}" type="presParOf" srcId="{3440C475-4C41-4FA0-A7CF-4EE392676C79}" destId="{F6411777-13EC-46A0-9487-811CEE9C015A}" srcOrd="0" destOrd="0" presId="urn:microsoft.com/office/officeart/2005/8/layout/StepDownProcess"/>
    <dgm:cxn modelId="{17933483-5CCC-4FAC-AFFE-4082868D5853}" type="presParOf" srcId="{3440C475-4C41-4FA0-A7CF-4EE392676C79}" destId="{0FE7B836-99BF-4165-8164-F230472CE6A1}" srcOrd="1" destOrd="0" presId="urn:microsoft.com/office/officeart/2005/8/layout/StepDownProcess"/>
    <dgm:cxn modelId="{368702AF-FAE5-4397-858A-678CCA64DBCD}" type="presParOf" srcId="{3440C475-4C41-4FA0-A7CF-4EE392676C79}" destId="{8290BAB7-5912-4513-8717-302814FCA995}" srcOrd="2" destOrd="0" presId="urn:microsoft.com/office/officeart/2005/8/layout/StepDownProcess"/>
    <dgm:cxn modelId="{1AB671FA-697E-490F-993F-010C5D3DD2C6}" type="presParOf" srcId="{58D66B28-F913-437F-9518-60439093B506}" destId="{82976EF5-5C51-431E-A126-D79B09C19DF7}" srcOrd="1" destOrd="0" presId="urn:microsoft.com/office/officeart/2005/8/layout/StepDownProcess"/>
    <dgm:cxn modelId="{90F4E836-40CD-4FB8-B0CA-7AEA4365DDA5}" type="presParOf" srcId="{58D66B28-F913-437F-9518-60439093B506}" destId="{7A383A84-96E8-4813-A34F-D51E4416940B}" srcOrd="2" destOrd="0" presId="urn:microsoft.com/office/officeart/2005/8/layout/StepDownProcess"/>
    <dgm:cxn modelId="{5CE466C5-34DB-4494-9E33-012C14C5CBE7}" type="presParOf" srcId="{7A383A84-96E8-4813-A34F-D51E4416940B}" destId="{2DD6786A-682A-49B1-AD68-405ABAB5AEAB}" srcOrd="0" destOrd="0" presId="urn:microsoft.com/office/officeart/2005/8/layout/StepDownProcess"/>
    <dgm:cxn modelId="{586605A4-F598-4413-B923-994BDBB2FE2B}" type="presParOf" srcId="{7A383A84-96E8-4813-A34F-D51E4416940B}" destId="{66E8B7D6-AF18-498F-92EF-9D7D6DBA671E}" srcOrd="1" destOrd="0" presId="urn:microsoft.com/office/officeart/2005/8/layout/StepDownProcess"/>
    <dgm:cxn modelId="{EBA74263-AFD1-4EDD-80DA-F3196FC67443}" type="presParOf" srcId="{7A383A84-96E8-4813-A34F-D51E4416940B}" destId="{0130F051-7CCF-4AD4-B43D-B82FA3CE2253}" srcOrd="2" destOrd="0" presId="urn:microsoft.com/office/officeart/2005/8/layout/StepDownProcess"/>
    <dgm:cxn modelId="{A334CDC2-0DEA-4C3F-A3BE-A7839FCE20F5}" type="presParOf" srcId="{58D66B28-F913-437F-9518-60439093B506}" destId="{ED47F07D-D2A8-42E9-AC8B-71A89E50FB40}" srcOrd="3" destOrd="0" presId="urn:microsoft.com/office/officeart/2005/8/layout/StepDownProcess"/>
    <dgm:cxn modelId="{5EBD942A-6449-4F21-B9DD-ECD38921D420}" type="presParOf" srcId="{58D66B28-F913-437F-9518-60439093B506}" destId="{72D632F6-7695-4B68-BA05-8B2690AB099C}" srcOrd="4" destOrd="0" presId="urn:microsoft.com/office/officeart/2005/8/layout/StepDownProcess"/>
    <dgm:cxn modelId="{CD5BA8CB-5320-415A-8ED1-04762DCA153D}" type="presParOf" srcId="{72D632F6-7695-4B68-BA05-8B2690AB099C}" destId="{400E6061-212A-4058-ADAD-058B7F05F577}" srcOrd="0" destOrd="0" presId="urn:microsoft.com/office/officeart/2005/8/layout/StepDownProcess"/>
    <dgm:cxn modelId="{EC8937C2-313E-49D0-B174-0E0EBA25A498}" type="presParOf" srcId="{72D632F6-7695-4B68-BA05-8B2690AB099C}" destId="{6244E8C8-F8A9-41D2-8C80-9F309D801F69}"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CE824C-ADE9-413F-B405-E58268A491BA}"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fr-FR"/>
        </a:p>
      </dgm:t>
    </dgm:pt>
    <dgm:pt modelId="{E6F3B8A4-CBF4-46A2-B4B6-21FCA234A35C}">
      <dgm:prSet phldrT="[Texte]"/>
      <dgm:spPr>
        <a:scene3d>
          <a:camera prst="orthographicFront"/>
          <a:lightRig rig="threePt" dir="t"/>
        </a:scene3d>
        <a:sp3d>
          <a:bevelT w="152400" h="50800" prst="softRound"/>
        </a:sp3d>
      </dgm:spPr>
      <dgm:t>
        <a:bodyPr/>
        <a:lstStyle/>
        <a:p>
          <a:r>
            <a:rPr lang="fr-FR" dirty="0">
              <a:solidFill>
                <a:schemeClr val="tx1"/>
              </a:solidFill>
              <a:effectLst/>
              <a:latin typeface="Arial" panose="020B0604020202020204" pitchFamily="34" charset="0"/>
              <a:cs typeface="Arial" panose="020B0604020202020204" pitchFamily="34" charset="0"/>
            </a:rPr>
            <a:t>1</a:t>
          </a:r>
          <a:r>
            <a:rPr lang="fr-FR" baseline="30000" dirty="0">
              <a:solidFill>
                <a:schemeClr val="tx1"/>
              </a:solidFill>
              <a:effectLst/>
              <a:latin typeface="Arial" panose="020B0604020202020204" pitchFamily="34" charset="0"/>
              <a:cs typeface="Arial" panose="020B0604020202020204" pitchFamily="34" charset="0"/>
            </a:rPr>
            <a:t>er</a:t>
          </a:r>
          <a:r>
            <a:rPr lang="fr-FR" dirty="0">
              <a:solidFill>
                <a:schemeClr val="tx1"/>
              </a:solidFill>
              <a:effectLst/>
              <a:latin typeface="Arial" panose="020B0604020202020204" pitchFamily="34" charset="0"/>
              <a:cs typeface="Arial" panose="020B0604020202020204" pitchFamily="34" charset="0"/>
            </a:rPr>
            <a:t> juillet 2018: Prise d’effet du plan d’engagement de la commission scolaire</a:t>
          </a:r>
        </a:p>
      </dgm:t>
    </dgm:pt>
    <dgm:pt modelId="{65620DBA-1FB8-44E9-8F6C-1D847677E60D}" type="parTrans" cxnId="{CD025B1F-4DC8-4A6F-ADB3-76917B4B95EE}">
      <dgm:prSet/>
      <dgm:spPr/>
      <dgm:t>
        <a:bodyPr/>
        <a:lstStyle/>
        <a:p>
          <a:endParaRPr lang="fr-FR"/>
        </a:p>
      </dgm:t>
    </dgm:pt>
    <dgm:pt modelId="{12B116EE-1729-4D4E-B2AE-B3BA0C93443E}" type="sibTrans" cxnId="{CD025B1F-4DC8-4A6F-ADB3-76917B4B95EE}">
      <dgm:prSet/>
      <dgm:spPr>
        <a:scene3d>
          <a:camera prst="orthographicFront"/>
          <a:lightRig rig="threePt" dir="t"/>
        </a:scene3d>
        <a:sp3d>
          <a:bevelT/>
        </a:sp3d>
      </dgm:spPr>
      <dgm:t>
        <a:bodyPr/>
        <a:lstStyle/>
        <a:p>
          <a:endParaRPr lang="fr-FR"/>
        </a:p>
      </dgm:t>
    </dgm:pt>
    <dgm:pt modelId="{D40777F7-E161-42BF-B16E-0752D510E083}">
      <dgm:prSet phldrT="[Texte]"/>
      <dgm:spPr>
        <a:scene3d>
          <a:camera prst="orthographicFront"/>
          <a:lightRig rig="threePt" dir="t"/>
        </a:scene3d>
        <a:sp3d>
          <a:bevelT w="152400" h="50800" prst="softRound"/>
        </a:sp3d>
      </dgm:spPr>
      <dgm:t>
        <a:bodyPr/>
        <a:lstStyle/>
        <a:p>
          <a:r>
            <a:rPr lang="fr-FR" dirty="0">
              <a:solidFill>
                <a:schemeClr val="tx1"/>
              </a:solidFill>
              <a:effectLst/>
              <a:latin typeface="Arial" panose="020B0604020202020204" pitchFamily="34" charset="0"/>
              <a:cs typeface="Arial" panose="020B0604020202020204" pitchFamily="34" charset="0"/>
            </a:rPr>
            <a:t>À partir de septembre 2018: Révision ou élaboration (centres) du projet éducatif</a:t>
          </a:r>
        </a:p>
      </dgm:t>
    </dgm:pt>
    <dgm:pt modelId="{10412318-3672-4F76-9648-92911525E341}" type="parTrans" cxnId="{F858EBDD-2481-4497-921A-A4E48042BF89}">
      <dgm:prSet/>
      <dgm:spPr/>
      <dgm:t>
        <a:bodyPr/>
        <a:lstStyle/>
        <a:p>
          <a:endParaRPr lang="fr-FR"/>
        </a:p>
      </dgm:t>
    </dgm:pt>
    <dgm:pt modelId="{BA26232B-14B9-4290-9981-88250D59D626}" type="sibTrans" cxnId="{F858EBDD-2481-4497-921A-A4E48042BF89}">
      <dgm:prSet/>
      <dgm:spPr>
        <a:scene3d>
          <a:camera prst="orthographicFront"/>
          <a:lightRig rig="threePt" dir="t"/>
        </a:scene3d>
        <a:sp3d>
          <a:bevelT/>
        </a:sp3d>
      </dgm:spPr>
      <dgm:t>
        <a:bodyPr/>
        <a:lstStyle/>
        <a:p>
          <a:endParaRPr lang="fr-FR"/>
        </a:p>
      </dgm:t>
    </dgm:pt>
    <dgm:pt modelId="{B11D3DF8-3592-448F-87C2-E3589ECFA0F8}">
      <dgm:prSet phldrT="[Texte]"/>
      <dgm:spPr>
        <a:scene3d>
          <a:camera prst="orthographicFront"/>
          <a:lightRig rig="threePt" dir="t"/>
        </a:scene3d>
        <a:sp3d>
          <a:bevelT w="152400" h="50800" prst="softRound"/>
        </a:sp3d>
      </dgm:spPr>
      <dgm:t>
        <a:bodyPr/>
        <a:lstStyle/>
        <a:p>
          <a:r>
            <a:rPr lang="fr-FR" dirty="0">
              <a:solidFill>
                <a:schemeClr val="tx1"/>
              </a:solidFill>
              <a:effectLst/>
              <a:latin typeface="Arial" panose="020B0604020202020204" pitchFamily="34" charset="0"/>
              <a:cs typeface="Arial" panose="020B0604020202020204" pitchFamily="34" charset="0"/>
            </a:rPr>
            <a:t>Participation du personnel dans l’analyse de la situation de l’établissement</a:t>
          </a:r>
        </a:p>
      </dgm:t>
    </dgm:pt>
    <dgm:pt modelId="{88A2B4DE-0DEC-4666-AAB4-06F75BBB710D}" type="parTrans" cxnId="{EDF76985-8AD0-4786-BC8B-7B1C1EC2598D}">
      <dgm:prSet/>
      <dgm:spPr/>
      <dgm:t>
        <a:bodyPr/>
        <a:lstStyle/>
        <a:p>
          <a:endParaRPr lang="fr-FR"/>
        </a:p>
      </dgm:t>
    </dgm:pt>
    <dgm:pt modelId="{66649656-B845-45E5-BD97-ED38D7F61211}" type="sibTrans" cxnId="{EDF76985-8AD0-4786-BC8B-7B1C1EC2598D}">
      <dgm:prSet/>
      <dgm:spPr>
        <a:scene3d>
          <a:camera prst="orthographicFront"/>
          <a:lightRig rig="threePt" dir="t"/>
        </a:scene3d>
        <a:sp3d>
          <a:bevelT/>
        </a:sp3d>
      </dgm:spPr>
      <dgm:t>
        <a:bodyPr/>
        <a:lstStyle/>
        <a:p>
          <a:endParaRPr lang="fr-FR"/>
        </a:p>
      </dgm:t>
    </dgm:pt>
    <dgm:pt modelId="{DDF80459-9A72-495B-84E6-7A32291971CE}">
      <dgm:prSet/>
      <dgm:spPr>
        <a:solidFill>
          <a:schemeClr val="accent5">
            <a:lumMod val="60000"/>
            <a:lumOff val="40000"/>
          </a:schemeClr>
        </a:solidFill>
        <a:scene3d>
          <a:camera prst="orthographicFront"/>
          <a:lightRig rig="threePt" dir="t"/>
        </a:scene3d>
        <a:sp3d>
          <a:bevelT w="152400" h="50800" prst="softRound"/>
        </a:sp3d>
      </dgm:spPr>
      <dgm:t>
        <a:bodyPr/>
        <a:lstStyle/>
        <a:p>
          <a:r>
            <a:rPr lang="fr-FR" dirty="0">
              <a:solidFill>
                <a:schemeClr val="tx1"/>
              </a:solidFill>
              <a:effectLst/>
              <a:latin typeface="Arial" panose="020B0604020202020204" pitchFamily="34" charset="0"/>
              <a:cs typeface="Arial" panose="020B0604020202020204" pitchFamily="34" charset="0"/>
            </a:rPr>
            <a:t>Avril 2019: Adoption du projet éducatif par le conseil d’établissement (en vigueur pour le 1</a:t>
          </a:r>
          <a:r>
            <a:rPr lang="fr-FR" baseline="30000" dirty="0">
              <a:solidFill>
                <a:schemeClr val="tx1"/>
              </a:solidFill>
              <a:effectLst/>
              <a:latin typeface="Arial" panose="020B0604020202020204" pitchFamily="34" charset="0"/>
              <a:cs typeface="Arial" panose="020B0604020202020204" pitchFamily="34" charset="0"/>
            </a:rPr>
            <a:t>er</a:t>
          </a:r>
          <a:r>
            <a:rPr lang="fr-FR" dirty="0">
              <a:solidFill>
                <a:schemeClr val="tx1"/>
              </a:solidFill>
              <a:effectLst/>
              <a:latin typeface="Arial" panose="020B0604020202020204" pitchFamily="34" charset="0"/>
              <a:cs typeface="Arial" panose="020B0604020202020204" pitchFamily="34" charset="0"/>
            </a:rPr>
            <a:t> juillet 2019)</a:t>
          </a:r>
        </a:p>
      </dgm:t>
    </dgm:pt>
    <dgm:pt modelId="{3130C65E-3280-4F60-9E63-BC7258B37B17}" type="parTrans" cxnId="{B06DA086-554F-4379-A76F-14660CC5FE3E}">
      <dgm:prSet/>
      <dgm:spPr/>
      <dgm:t>
        <a:bodyPr/>
        <a:lstStyle/>
        <a:p>
          <a:endParaRPr lang="fr-FR"/>
        </a:p>
      </dgm:t>
    </dgm:pt>
    <dgm:pt modelId="{07604B77-153B-47AC-8016-457A08A6CA39}" type="sibTrans" cxnId="{B06DA086-554F-4379-A76F-14660CC5FE3E}">
      <dgm:prSet/>
      <dgm:spPr>
        <a:scene3d>
          <a:camera prst="orthographicFront"/>
          <a:lightRig rig="threePt" dir="t"/>
        </a:scene3d>
        <a:sp3d>
          <a:bevelT/>
        </a:sp3d>
      </dgm:spPr>
      <dgm:t>
        <a:bodyPr/>
        <a:lstStyle/>
        <a:p>
          <a:endParaRPr lang="fr-FR"/>
        </a:p>
      </dgm:t>
    </dgm:pt>
    <dgm:pt modelId="{41A71179-C2A4-46C7-A882-93DC64BA4A41}">
      <dgm:prSet/>
      <dgm:spPr>
        <a:ln>
          <a:solidFill>
            <a:srgbClr val="92D050"/>
          </a:solidFill>
        </a:ln>
        <a:scene3d>
          <a:camera prst="orthographicFront"/>
          <a:lightRig rig="threePt" dir="t"/>
        </a:scene3d>
        <a:sp3d>
          <a:bevelT w="152400" h="50800" prst="softRound"/>
        </a:sp3d>
      </dgm:spPr>
      <dgm:t>
        <a:bodyPr/>
        <a:lstStyle/>
        <a:p>
          <a:r>
            <a:rPr lang="fr-FR" dirty="0">
              <a:solidFill>
                <a:schemeClr val="tx1"/>
              </a:solidFill>
              <a:effectLst/>
              <a:latin typeface="Arial" panose="020B0604020202020204" pitchFamily="34" charset="0"/>
              <a:cs typeface="Arial" panose="020B0604020202020204" pitchFamily="34" charset="0"/>
            </a:rPr>
            <a:t>À partir de septembre 2019: Élaboration d’une proposition des moyens de mise en œuvre du projet éducatif</a:t>
          </a:r>
        </a:p>
      </dgm:t>
    </dgm:pt>
    <dgm:pt modelId="{56B82633-34CB-4CE2-ADC8-123F24EE84CA}" type="parTrans" cxnId="{FCE95B0E-DE81-496D-B21F-371B119C7845}">
      <dgm:prSet/>
      <dgm:spPr/>
      <dgm:t>
        <a:bodyPr/>
        <a:lstStyle/>
        <a:p>
          <a:endParaRPr lang="fr-FR"/>
        </a:p>
      </dgm:t>
    </dgm:pt>
    <dgm:pt modelId="{C2D3C90A-640A-4B4C-9081-F06D28804893}" type="sibTrans" cxnId="{FCE95B0E-DE81-496D-B21F-371B119C7845}">
      <dgm:prSet/>
      <dgm:spPr/>
      <dgm:t>
        <a:bodyPr/>
        <a:lstStyle/>
        <a:p>
          <a:endParaRPr lang="fr-FR"/>
        </a:p>
      </dgm:t>
    </dgm:pt>
    <dgm:pt modelId="{4B8BCD1C-5625-474F-AC58-3CADC1C2CC50}" type="pres">
      <dgm:prSet presAssocID="{D2CE824C-ADE9-413F-B405-E58268A491BA}" presName="outerComposite" presStyleCnt="0">
        <dgm:presLayoutVars>
          <dgm:chMax val="5"/>
          <dgm:dir/>
          <dgm:resizeHandles val="exact"/>
        </dgm:presLayoutVars>
      </dgm:prSet>
      <dgm:spPr/>
      <dgm:t>
        <a:bodyPr/>
        <a:lstStyle/>
        <a:p>
          <a:endParaRPr lang="fr-CA"/>
        </a:p>
      </dgm:t>
    </dgm:pt>
    <dgm:pt modelId="{0767136D-BF83-49A8-ABF2-1F21724F11E8}" type="pres">
      <dgm:prSet presAssocID="{D2CE824C-ADE9-413F-B405-E58268A491BA}" presName="dummyMaxCanvas" presStyleCnt="0">
        <dgm:presLayoutVars/>
      </dgm:prSet>
      <dgm:spPr/>
    </dgm:pt>
    <dgm:pt modelId="{EF61B48E-A66B-4FBD-B372-F9354CA7A370}" type="pres">
      <dgm:prSet presAssocID="{D2CE824C-ADE9-413F-B405-E58268A491BA}" presName="FiveNodes_1" presStyleLbl="node1" presStyleIdx="0" presStyleCnt="5">
        <dgm:presLayoutVars>
          <dgm:bulletEnabled val="1"/>
        </dgm:presLayoutVars>
      </dgm:prSet>
      <dgm:spPr/>
      <dgm:t>
        <a:bodyPr/>
        <a:lstStyle/>
        <a:p>
          <a:endParaRPr lang="fr-CA"/>
        </a:p>
      </dgm:t>
    </dgm:pt>
    <dgm:pt modelId="{29CFE2D8-B5CD-425C-BDDA-38643333DA18}" type="pres">
      <dgm:prSet presAssocID="{D2CE824C-ADE9-413F-B405-E58268A491BA}" presName="FiveNodes_2" presStyleLbl="node1" presStyleIdx="1" presStyleCnt="5">
        <dgm:presLayoutVars>
          <dgm:bulletEnabled val="1"/>
        </dgm:presLayoutVars>
      </dgm:prSet>
      <dgm:spPr/>
      <dgm:t>
        <a:bodyPr/>
        <a:lstStyle/>
        <a:p>
          <a:endParaRPr lang="fr-CA"/>
        </a:p>
      </dgm:t>
    </dgm:pt>
    <dgm:pt modelId="{E14F991A-47A6-454B-9DE0-8E6A4B14E591}" type="pres">
      <dgm:prSet presAssocID="{D2CE824C-ADE9-413F-B405-E58268A491BA}" presName="FiveNodes_3" presStyleLbl="node1" presStyleIdx="2" presStyleCnt="5">
        <dgm:presLayoutVars>
          <dgm:bulletEnabled val="1"/>
        </dgm:presLayoutVars>
      </dgm:prSet>
      <dgm:spPr/>
      <dgm:t>
        <a:bodyPr/>
        <a:lstStyle/>
        <a:p>
          <a:endParaRPr lang="fr-CA"/>
        </a:p>
      </dgm:t>
    </dgm:pt>
    <dgm:pt modelId="{23E4BC80-29DB-4FAC-BF68-E3F8DC8EE494}" type="pres">
      <dgm:prSet presAssocID="{D2CE824C-ADE9-413F-B405-E58268A491BA}" presName="FiveNodes_4" presStyleLbl="node1" presStyleIdx="3" presStyleCnt="5">
        <dgm:presLayoutVars>
          <dgm:bulletEnabled val="1"/>
        </dgm:presLayoutVars>
      </dgm:prSet>
      <dgm:spPr/>
      <dgm:t>
        <a:bodyPr/>
        <a:lstStyle/>
        <a:p>
          <a:endParaRPr lang="fr-CA"/>
        </a:p>
      </dgm:t>
    </dgm:pt>
    <dgm:pt modelId="{1247E3F2-4AD5-4C6B-8C50-3D4441599497}" type="pres">
      <dgm:prSet presAssocID="{D2CE824C-ADE9-413F-B405-E58268A491BA}" presName="FiveNodes_5" presStyleLbl="node1" presStyleIdx="4" presStyleCnt="5">
        <dgm:presLayoutVars>
          <dgm:bulletEnabled val="1"/>
        </dgm:presLayoutVars>
      </dgm:prSet>
      <dgm:spPr/>
      <dgm:t>
        <a:bodyPr/>
        <a:lstStyle/>
        <a:p>
          <a:endParaRPr lang="fr-CA"/>
        </a:p>
      </dgm:t>
    </dgm:pt>
    <dgm:pt modelId="{3E956F32-EB9E-4A86-984E-98DBC2AE56DF}" type="pres">
      <dgm:prSet presAssocID="{D2CE824C-ADE9-413F-B405-E58268A491BA}" presName="FiveConn_1-2" presStyleLbl="fgAccFollowNode1" presStyleIdx="0" presStyleCnt="4">
        <dgm:presLayoutVars>
          <dgm:bulletEnabled val="1"/>
        </dgm:presLayoutVars>
      </dgm:prSet>
      <dgm:spPr/>
      <dgm:t>
        <a:bodyPr/>
        <a:lstStyle/>
        <a:p>
          <a:endParaRPr lang="fr-CA"/>
        </a:p>
      </dgm:t>
    </dgm:pt>
    <dgm:pt modelId="{944FE0CB-72D8-469A-AED2-023BFDB31A17}" type="pres">
      <dgm:prSet presAssocID="{D2CE824C-ADE9-413F-B405-E58268A491BA}" presName="FiveConn_2-3" presStyleLbl="fgAccFollowNode1" presStyleIdx="1" presStyleCnt="4">
        <dgm:presLayoutVars>
          <dgm:bulletEnabled val="1"/>
        </dgm:presLayoutVars>
      </dgm:prSet>
      <dgm:spPr/>
      <dgm:t>
        <a:bodyPr/>
        <a:lstStyle/>
        <a:p>
          <a:endParaRPr lang="fr-CA"/>
        </a:p>
      </dgm:t>
    </dgm:pt>
    <dgm:pt modelId="{97B9FC69-7E6F-49CB-96A3-F39AB8655853}" type="pres">
      <dgm:prSet presAssocID="{D2CE824C-ADE9-413F-B405-E58268A491BA}" presName="FiveConn_3-4" presStyleLbl="fgAccFollowNode1" presStyleIdx="2" presStyleCnt="4">
        <dgm:presLayoutVars>
          <dgm:bulletEnabled val="1"/>
        </dgm:presLayoutVars>
      </dgm:prSet>
      <dgm:spPr/>
      <dgm:t>
        <a:bodyPr/>
        <a:lstStyle/>
        <a:p>
          <a:endParaRPr lang="fr-CA"/>
        </a:p>
      </dgm:t>
    </dgm:pt>
    <dgm:pt modelId="{523C425B-54B1-49DF-A99D-8B4A725EE132}" type="pres">
      <dgm:prSet presAssocID="{D2CE824C-ADE9-413F-B405-E58268A491BA}" presName="FiveConn_4-5" presStyleLbl="fgAccFollowNode1" presStyleIdx="3" presStyleCnt="4">
        <dgm:presLayoutVars>
          <dgm:bulletEnabled val="1"/>
        </dgm:presLayoutVars>
      </dgm:prSet>
      <dgm:spPr/>
      <dgm:t>
        <a:bodyPr/>
        <a:lstStyle/>
        <a:p>
          <a:endParaRPr lang="fr-CA"/>
        </a:p>
      </dgm:t>
    </dgm:pt>
    <dgm:pt modelId="{67564238-3546-4C68-8C12-B4555AB9D787}" type="pres">
      <dgm:prSet presAssocID="{D2CE824C-ADE9-413F-B405-E58268A491BA}" presName="FiveNodes_1_text" presStyleLbl="node1" presStyleIdx="4" presStyleCnt="5">
        <dgm:presLayoutVars>
          <dgm:bulletEnabled val="1"/>
        </dgm:presLayoutVars>
      </dgm:prSet>
      <dgm:spPr/>
      <dgm:t>
        <a:bodyPr/>
        <a:lstStyle/>
        <a:p>
          <a:endParaRPr lang="fr-CA"/>
        </a:p>
      </dgm:t>
    </dgm:pt>
    <dgm:pt modelId="{9A9AFF12-6CD4-4A70-BAC8-1B6215AF1E50}" type="pres">
      <dgm:prSet presAssocID="{D2CE824C-ADE9-413F-B405-E58268A491BA}" presName="FiveNodes_2_text" presStyleLbl="node1" presStyleIdx="4" presStyleCnt="5">
        <dgm:presLayoutVars>
          <dgm:bulletEnabled val="1"/>
        </dgm:presLayoutVars>
      </dgm:prSet>
      <dgm:spPr/>
      <dgm:t>
        <a:bodyPr/>
        <a:lstStyle/>
        <a:p>
          <a:endParaRPr lang="fr-CA"/>
        </a:p>
      </dgm:t>
    </dgm:pt>
    <dgm:pt modelId="{B4C529B1-4DFE-4371-ACFC-629B571E5DCC}" type="pres">
      <dgm:prSet presAssocID="{D2CE824C-ADE9-413F-B405-E58268A491BA}" presName="FiveNodes_3_text" presStyleLbl="node1" presStyleIdx="4" presStyleCnt="5">
        <dgm:presLayoutVars>
          <dgm:bulletEnabled val="1"/>
        </dgm:presLayoutVars>
      </dgm:prSet>
      <dgm:spPr/>
      <dgm:t>
        <a:bodyPr/>
        <a:lstStyle/>
        <a:p>
          <a:endParaRPr lang="fr-CA"/>
        </a:p>
      </dgm:t>
    </dgm:pt>
    <dgm:pt modelId="{06D1F3D9-C7AC-4ED7-8488-B92C130B4385}" type="pres">
      <dgm:prSet presAssocID="{D2CE824C-ADE9-413F-B405-E58268A491BA}" presName="FiveNodes_4_text" presStyleLbl="node1" presStyleIdx="4" presStyleCnt="5">
        <dgm:presLayoutVars>
          <dgm:bulletEnabled val="1"/>
        </dgm:presLayoutVars>
      </dgm:prSet>
      <dgm:spPr/>
      <dgm:t>
        <a:bodyPr/>
        <a:lstStyle/>
        <a:p>
          <a:endParaRPr lang="fr-CA"/>
        </a:p>
      </dgm:t>
    </dgm:pt>
    <dgm:pt modelId="{DBC2BAF5-A6F9-4ED2-96F9-32AF4E3D707F}" type="pres">
      <dgm:prSet presAssocID="{D2CE824C-ADE9-413F-B405-E58268A491BA}" presName="FiveNodes_5_text" presStyleLbl="node1" presStyleIdx="4" presStyleCnt="5">
        <dgm:presLayoutVars>
          <dgm:bulletEnabled val="1"/>
        </dgm:presLayoutVars>
      </dgm:prSet>
      <dgm:spPr/>
      <dgm:t>
        <a:bodyPr/>
        <a:lstStyle/>
        <a:p>
          <a:endParaRPr lang="fr-CA"/>
        </a:p>
      </dgm:t>
    </dgm:pt>
  </dgm:ptLst>
  <dgm:cxnLst>
    <dgm:cxn modelId="{348980D2-27C4-4938-8F8B-D9C0655CE278}" type="presOf" srcId="{BA26232B-14B9-4290-9981-88250D59D626}" destId="{944FE0CB-72D8-469A-AED2-023BFDB31A17}" srcOrd="0" destOrd="0" presId="urn:microsoft.com/office/officeart/2005/8/layout/vProcess5"/>
    <dgm:cxn modelId="{9BCE047E-E653-460C-8C8B-F28EE368E876}" type="presOf" srcId="{DDF80459-9A72-495B-84E6-7A32291971CE}" destId="{06D1F3D9-C7AC-4ED7-8488-B92C130B4385}" srcOrd="1" destOrd="0" presId="urn:microsoft.com/office/officeart/2005/8/layout/vProcess5"/>
    <dgm:cxn modelId="{8755853F-2B07-46FD-9C88-8232855888CF}" type="presOf" srcId="{B11D3DF8-3592-448F-87C2-E3589ECFA0F8}" destId="{B4C529B1-4DFE-4371-ACFC-629B571E5DCC}" srcOrd="1" destOrd="0" presId="urn:microsoft.com/office/officeart/2005/8/layout/vProcess5"/>
    <dgm:cxn modelId="{B06DA086-554F-4379-A76F-14660CC5FE3E}" srcId="{D2CE824C-ADE9-413F-B405-E58268A491BA}" destId="{DDF80459-9A72-495B-84E6-7A32291971CE}" srcOrd="3" destOrd="0" parTransId="{3130C65E-3280-4F60-9E63-BC7258B37B17}" sibTransId="{07604B77-153B-47AC-8016-457A08A6CA39}"/>
    <dgm:cxn modelId="{EDF76985-8AD0-4786-BC8B-7B1C1EC2598D}" srcId="{D2CE824C-ADE9-413F-B405-E58268A491BA}" destId="{B11D3DF8-3592-448F-87C2-E3589ECFA0F8}" srcOrd="2" destOrd="0" parTransId="{88A2B4DE-0DEC-4666-AAB4-06F75BBB710D}" sibTransId="{66649656-B845-45E5-BD97-ED38D7F61211}"/>
    <dgm:cxn modelId="{DF9F992D-3A67-4583-A836-D30F390D739B}" type="presOf" srcId="{D2CE824C-ADE9-413F-B405-E58268A491BA}" destId="{4B8BCD1C-5625-474F-AC58-3CADC1C2CC50}" srcOrd="0" destOrd="0" presId="urn:microsoft.com/office/officeart/2005/8/layout/vProcess5"/>
    <dgm:cxn modelId="{F858EBDD-2481-4497-921A-A4E48042BF89}" srcId="{D2CE824C-ADE9-413F-B405-E58268A491BA}" destId="{D40777F7-E161-42BF-B16E-0752D510E083}" srcOrd="1" destOrd="0" parTransId="{10412318-3672-4F76-9648-92911525E341}" sibTransId="{BA26232B-14B9-4290-9981-88250D59D626}"/>
    <dgm:cxn modelId="{77F444AC-7595-41A1-AC49-BD0C2820E24A}" type="presOf" srcId="{B11D3DF8-3592-448F-87C2-E3589ECFA0F8}" destId="{E14F991A-47A6-454B-9DE0-8E6A4B14E591}" srcOrd="0" destOrd="0" presId="urn:microsoft.com/office/officeart/2005/8/layout/vProcess5"/>
    <dgm:cxn modelId="{0E48CFFF-415B-4EBF-81FC-3A1981FD2E55}" type="presOf" srcId="{D40777F7-E161-42BF-B16E-0752D510E083}" destId="{29CFE2D8-B5CD-425C-BDDA-38643333DA18}" srcOrd="0" destOrd="0" presId="urn:microsoft.com/office/officeart/2005/8/layout/vProcess5"/>
    <dgm:cxn modelId="{B9BADA20-F7CF-4729-B455-28E0FD734C47}" type="presOf" srcId="{41A71179-C2A4-46C7-A882-93DC64BA4A41}" destId="{1247E3F2-4AD5-4C6B-8C50-3D4441599497}" srcOrd="0" destOrd="0" presId="urn:microsoft.com/office/officeart/2005/8/layout/vProcess5"/>
    <dgm:cxn modelId="{F161A1CF-067A-4564-B9ED-29D220651D94}" type="presOf" srcId="{66649656-B845-45E5-BD97-ED38D7F61211}" destId="{97B9FC69-7E6F-49CB-96A3-F39AB8655853}" srcOrd="0" destOrd="0" presId="urn:microsoft.com/office/officeart/2005/8/layout/vProcess5"/>
    <dgm:cxn modelId="{CD025B1F-4DC8-4A6F-ADB3-76917B4B95EE}" srcId="{D2CE824C-ADE9-413F-B405-E58268A491BA}" destId="{E6F3B8A4-CBF4-46A2-B4B6-21FCA234A35C}" srcOrd="0" destOrd="0" parTransId="{65620DBA-1FB8-44E9-8F6C-1D847677E60D}" sibTransId="{12B116EE-1729-4D4E-B2AE-B3BA0C93443E}"/>
    <dgm:cxn modelId="{78E07698-AF5C-4FFB-8B63-96BA0A2A0380}" type="presOf" srcId="{07604B77-153B-47AC-8016-457A08A6CA39}" destId="{523C425B-54B1-49DF-A99D-8B4A725EE132}" srcOrd="0" destOrd="0" presId="urn:microsoft.com/office/officeart/2005/8/layout/vProcess5"/>
    <dgm:cxn modelId="{ACC3A3DB-EA6A-4C2D-A755-CEA28CCA5980}" type="presOf" srcId="{12B116EE-1729-4D4E-B2AE-B3BA0C93443E}" destId="{3E956F32-EB9E-4A86-984E-98DBC2AE56DF}" srcOrd="0" destOrd="0" presId="urn:microsoft.com/office/officeart/2005/8/layout/vProcess5"/>
    <dgm:cxn modelId="{7C7F75BB-19F2-423B-8BE8-AF33F6B646D9}" type="presOf" srcId="{D40777F7-E161-42BF-B16E-0752D510E083}" destId="{9A9AFF12-6CD4-4A70-BAC8-1B6215AF1E50}" srcOrd="1" destOrd="0" presId="urn:microsoft.com/office/officeart/2005/8/layout/vProcess5"/>
    <dgm:cxn modelId="{6C35A3C2-619F-452B-A4F0-BB8CF230C052}" type="presOf" srcId="{DDF80459-9A72-495B-84E6-7A32291971CE}" destId="{23E4BC80-29DB-4FAC-BF68-E3F8DC8EE494}" srcOrd="0" destOrd="0" presId="urn:microsoft.com/office/officeart/2005/8/layout/vProcess5"/>
    <dgm:cxn modelId="{31B591FB-2863-46C0-A694-F146206EE51D}" type="presOf" srcId="{41A71179-C2A4-46C7-A882-93DC64BA4A41}" destId="{DBC2BAF5-A6F9-4ED2-96F9-32AF4E3D707F}" srcOrd="1" destOrd="0" presId="urn:microsoft.com/office/officeart/2005/8/layout/vProcess5"/>
    <dgm:cxn modelId="{7C42F22D-B843-4CE0-B763-FD20E88145E5}" type="presOf" srcId="{E6F3B8A4-CBF4-46A2-B4B6-21FCA234A35C}" destId="{67564238-3546-4C68-8C12-B4555AB9D787}" srcOrd="1" destOrd="0" presId="urn:microsoft.com/office/officeart/2005/8/layout/vProcess5"/>
    <dgm:cxn modelId="{FCE95B0E-DE81-496D-B21F-371B119C7845}" srcId="{D2CE824C-ADE9-413F-B405-E58268A491BA}" destId="{41A71179-C2A4-46C7-A882-93DC64BA4A41}" srcOrd="4" destOrd="0" parTransId="{56B82633-34CB-4CE2-ADC8-123F24EE84CA}" sibTransId="{C2D3C90A-640A-4B4C-9081-F06D28804893}"/>
    <dgm:cxn modelId="{60E25D31-8D82-41F5-AE2E-6238858CBEAB}" type="presOf" srcId="{E6F3B8A4-CBF4-46A2-B4B6-21FCA234A35C}" destId="{EF61B48E-A66B-4FBD-B372-F9354CA7A370}" srcOrd="0" destOrd="0" presId="urn:microsoft.com/office/officeart/2005/8/layout/vProcess5"/>
    <dgm:cxn modelId="{3A293007-0F91-45D3-BF84-7D5352D15C6B}" type="presParOf" srcId="{4B8BCD1C-5625-474F-AC58-3CADC1C2CC50}" destId="{0767136D-BF83-49A8-ABF2-1F21724F11E8}" srcOrd="0" destOrd="0" presId="urn:microsoft.com/office/officeart/2005/8/layout/vProcess5"/>
    <dgm:cxn modelId="{062B3A0C-E149-4DED-8D09-F7195AAADDA1}" type="presParOf" srcId="{4B8BCD1C-5625-474F-AC58-3CADC1C2CC50}" destId="{EF61B48E-A66B-4FBD-B372-F9354CA7A370}" srcOrd="1" destOrd="0" presId="urn:microsoft.com/office/officeart/2005/8/layout/vProcess5"/>
    <dgm:cxn modelId="{9AA0E666-97CF-4037-AC3A-95E0D6C685B0}" type="presParOf" srcId="{4B8BCD1C-5625-474F-AC58-3CADC1C2CC50}" destId="{29CFE2D8-B5CD-425C-BDDA-38643333DA18}" srcOrd="2" destOrd="0" presId="urn:microsoft.com/office/officeart/2005/8/layout/vProcess5"/>
    <dgm:cxn modelId="{E7EAADFD-3FC2-4130-AA3C-5E5E50633D97}" type="presParOf" srcId="{4B8BCD1C-5625-474F-AC58-3CADC1C2CC50}" destId="{E14F991A-47A6-454B-9DE0-8E6A4B14E591}" srcOrd="3" destOrd="0" presId="urn:microsoft.com/office/officeart/2005/8/layout/vProcess5"/>
    <dgm:cxn modelId="{93132CD8-83BA-464B-A044-B934A6DA02F1}" type="presParOf" srcId="{4B8BCD1C-5625-474F-AC58-3CADC1C2CC50}" destId="{23E4BC80-29DB-4FAC-BF68-E3F8DC8EE494}" srcOrd="4" destOrd="0" presId="urn:microsoft.com/office/officeart/2005/8/layout/vProcess5"/>
    <dgm:cxn modelId="{93616A28-6174-4090-A3A4-4A2D9D366AB0}" type="presParOf" srcId="{4B8BCD1C-5625-474F-AC58-3CADC1C2CC50}" destId="{1247E3F2-4AD5-4C6B-8C50-3D4441599497}" srcOrd="5" destOrd="0" presId="urn:microsoft.com/office/officeart/2005/8/layout/vProcess5"/>
    <dgm:cxn modelId="{60C16F0A-C66B-4C35-AED0-6E6ABF4ABBDC}" type="presParOf" srcId="{4B8BCD1C-5625-474F-AC58-3CADC1C2CC50}" destId="{3E956F32-EB9E-4A86-984E-98DBC2AE56DF}" srcOrd="6" destOrd="0" presId="urn:microsoft.com/office/officeart/2005/8/layout/vProcess5"/>
    <dgm:cxn modelId="{155FEFBE-EFE1-45CF-83AF-8FF675B1C523}" type="presParOf" srcId="{4B8BCD1C-5625-474F-AC58-3CADC1C2CC50}" destId="{944FE0CB-72D8-469A-AED2-023BFDB31A17}" srcOrd="7" destOrd="0" presId="urn:microsoft.com/office/officeart/2005/8/layout/vProcess5"/>
    <dgm:cxn modelId="{2D7CCBE2-3C53-41BB-AC6F-B5BE2632E68B}" type="presParOf" srcId="{4B8BCD1C-5625-474F-AC58-3CADC1C2CC50}" destId="{97B9FC69-7E6F-49CB-96A3-F39AB8655853}" srcOrd="8" destOrd="0" presId="urn:microsoft.com/office/officeart/2005/8/layout/vProcess5"/>
    <dgm:cxn modelId="{9CCE593C-91A8-4CB2-8559-6117AF3D2E01}" type="presParOf" srcId="{4B8BCD1C-5625-474F-AC58-3CADC1C2CC50}" destId="{523C425B-54B1-49DF-A99D-8B4A725EE132}" srcOrd="9" destOrd="0" presId="urn:microsoft.com/office/officeart/2005/8/layout/vProcess5"/>
    <dgm:cxn modelId="{A7AF3631-DC8D-479D-A398-BD310A3EA553}" type="presParOf" srcId="{4B8BCD1C-5625-474F-AC58-3CADC1C2CC50}" destId="{67564238-3546-4C68-8C12-B4555AB9D787}" srcOrd="10" destOrd="0" presId="urn:microsoft.com/office/officeart/2005/8/layout/vProcess5"/>
    <dgm:cxn modelId="{172BBFD3-FAC2-4A83-840C-BBB7FDAE4434}" type="presParOf" srcId="{4B8BCD1C-5625-474F-AC58-3CADC1C2CC50}" destId="{9A9AFF12-6CD4-4A70-BAC8-1B6215AF1E50}" srcOrd="11" destOrd="0" presId="urn:microsoft.com/office/officeart/2005/8/layout/vProcess5"/>
    <dgm:cxn modelId="{8F8CBE4B-C031-446D-85E4-AF612236F869}" type="presParOf" srcId="{4B8BCD1C-5625-474F-AC58-3CADC1C2CC50}" destId="{B4C529B1-4DFE-4371-ACFC-629B571E5DCC}" srcOrd="12" destOrd="0" presId="urn:microsoft.com/office/officeart/2005/8/layout/vProcess5"/>
    <dgm:cxn modelId="{EEA9FB8B-6A5F-4C52-B834-42E76E0D57D6}" type="presParOf" srcId="{4B8BCD1C-5625-474F-AC58-3CADC1C2CC50}" destId="{06D1F3D9-C7AC-4ED7-8488-B92C130B4385}" srcOrd="13" destOrd="0" presId="urn:microsoft.com/office/officeart/2005/8/layout/vProcess5"/>
    <dgm:cxn modelId="{3E811AFC-0737-45A7-AB12-28817455D36F}" type="presParOf" srcId="{4B8BCD1C-5625-474F-AC58-3CADC1C2CC50}" destId="{DBC2BAF5-A6F9-4ED2-96F9-32AF4E3D707F}"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F5B945-8C94-4227-A2BC-E9C4F952D2EE}" type="datetimeFigureOut">
              <a:rPr lang="fr-CA" smtClean="0"/>
              <a:t>2017-04-26</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B741CD-E38E-4DD2-AE9A-890C1BF0ECE6}" type="slidenum">
              <a:rPr lang="fr-CA" smtClean="0"/>
              <a:t>‹N°›</a:t>
            </a:fld>
            <a:endParaRPr lang="fr-CA"/>
          </a:p>
        </p:txBody>
      </p:sp>
    </p:spTree>
    <p:extLst>
      <p:ext uri="{BB962C8B-B14F-4D97-AF65-F5344CB8AC3E}">
        <p14:creationId xmlns:p14="http://schemas.microsoft.com/office/powerpoint/2010/main" val="4042840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latin typeface="+mn-lt"/>
              </a:rPr>
              <a:t>La loi modifiant</a:t>
            </a:r>
            <a:r>
              <a:rPr lang="fr-CA" baseline="0" dirty="0">
                <a:latin typeface="+mn-lt"/>
              </a:rPr>
              <a:t> la loi sur l’instruction publique (PL no 105) a été adoptée en novembre 2016, et est entrée en vigueur le 23 décembre 2016.</a:t>
            </a:r>
            <a:endParaRPr lang="fr-CA" dirty="0">
              <a:latin typeface="+mn-lt"/>
            </a:endParaRPr>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a:t>
            </a:fld>
            <a:endParaRPr lang="fr-CA"/>
          </a:p>
        </p:txBody>
      </p:sp>
    </p:spTree>
    <p:extLst>
      <p:ext uri="{BB962C8B-B14F-4D97-AF65-F5344CB8AC3E}">
        <p14:creationId xmlns:p14="http://schemas.microsoft.com/office/powerpoint/2010/main" val="1412575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Malheureusement, plusieurs</a:t>
            </a:r>
            <a:r>
              <a:rPr lang="fr-CA" baseline="0" dirty="0"/>
              <a:t> établissements en seront pas représentés car il y a un maximum de 15 membres.</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14</a:t>
            </a:fld>
            <a:endParaRPr lang="fr-CA"/>
          </a:p>
        </p:txBody>
      </p:sp>
    </p:spTree>
    <p:extLst>
      <p:ext uri="{BB962C8B-B14F-4D97-AF65-F5344CB8AC3E}">
        <p14:creationId xmlns:p14="http://schemas.microsoft.com/office/powerpoint/2010/main" val="54235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On n’est pas contre l’utilisation de ressources externes</a:t>
            </a:r>
            <a:r>
              <a:rPr lang="fr-CA" baseline="0" dirty="0"/>
              <a:t> dans une perspective de complémentarité, mais on doit considérer toutes les catégories de personnel avant d’avoir recours à l’utilisation de services autres.</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17</a:t>
            </a:fld>
            <a:endParaRPr lang="fr-CA"/>
          </a:p>
        </p:txBody>
      </p:sp>
    </p:spTree>
    <p:extLst>
      <p:ext uri="{BB962C8B-B14F-4D97-AF65-F5344CB8AC3E}">
        <p14:creationId xmlns:p14="http://schemas.microsoft.com/office/powerpoint/2010/main" val="1908883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Pour les mesures décentralisées,</a:t>
            </a:r>
            <a:r>
              <a:rPr lang="fr-CA" baseline="0" dirty="0"/>
              <a:t> il est important de rappeler à la direction de l’établissement que le personnel doit être consulté, soit par l’entremise du CEE ou du CPEE, du comité EHDAA, du conseil d’établissement ou par tout autre moyen afin de s’assurer de répondre aux besoins de tous les membres du personnel.</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18</a:t>
            </a:fld>
            <a:endParaRPr lang="fr-CA"/>
          </a:p>
        </p:txBody>
      </p:sp>
    </p:spTree>
    <p:extLst>
      <p:ext uri="{BB962C8B-B14F-4D97-AF65-F5344CB8AC3E}">
        <p14:creationId xmlns:p14="http://schemas.microsoft.com/office/powerpoint/2010/main" val="876514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Il faut s’assurer de se concerter afin que</a:t>
            </a:r>
            <a:r>
              <a:rPr lang="fr-CA" baseline="0" dirty="0"/>
              <a:t> les substituts puissent suivre les dossiers et bien représenter la vision du personnel qu’ils représentent</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19</a:t>
            </a:fld>
            <a:endParaRPr lang="fr-CA"/>
          </a:p>
        </p:txBody>
      </p:sp>
    </p:spTree>
    <p:extLst>
      <p:ext uri="{BB962C8B-B14F-4D97-AF65-F5344CB8AC3E}">
        <p14:creationId xmlns:p14="http://schemas.microsoft.com/office/powerpoint/2010/main" val="1293489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baseline="0" dirty="0"/>
              <a:t>.</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20</a:t>
            </a:fld>
            <a:endParaRPr lang="fr-CA"/>
          </a:p>
        </p:txBody>
      </p:sp>
    </p:spTree>
    <p:extLst>
      <p:ext uri="{BB962C8B-B14F-4D97-AF65-F5344CB8AC3E}">
        <p14:creationId xmlns:p14="http://schemas.microsoft.com/office/powerpoint/2010/main" val="931088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baseline="0" dirty="0"/>
              <a:t>.</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21</a:t>
            </a:fld>
            <a:endParaRPr lang="fr-CA"/>
          </a:p>
        </p:txBody>
      </p:sp>
    </p:spTree>
    <p:extLst>
      <p:ext uri="{BB962C8B-B14F-4D97-AF65-F5344CB8AC3E}">
        <p14:creationId xmlns:p14="http://schemas.microsoft.com/office/powerpoint/2010/main" val="4207462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baseline="0" dirty="0"/>
              <a:t>.</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22</a:t>
            </a:fld>
            <a:endParaRPr lang="fr-CA"/>
          </a:p>
        </p:txBody>
      </p:sp>
    </p:spTree>
    <p:extLst>
      <p:ext uri="{BB962C8B-B14F-4D97-AF65-F5344CB8AC3E}">
        <p14:creationId xmlns:p14="http://schemas.microsoft.com/office/powerpoint/2010/main" val="3577056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23</a:t>
            </a:fld>
            <a:endParaRPr lang="fr-CA"/>
          </a:p>
        </p:txBody>
      </p:sp>
    </p:spTree>
    <p:extLst>
      <p:ext uri="{BB962C8B-B14F-4D97-AF65-F5344CB8AC3E}">
        <p14:creationId xmlns:p14="http://schemas.microsoft.com/office/powerpoint/2010/main" val="3268796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2</a:t>
            </a:fld>
            <a:endParaRPr lang="fr-CA"/>
          </a:p>
        </p:txBody>
      </p:sp>
    </p:spTree>
    <p:extLst>
      <p:ext uri="{BB962C8B-B14F-4D97-AF65-F5344CB8AC3E}">
        <p14:creationId xmlns:p14="http://schemas.microsoft.com/office/powerpoint/2010/main" val="2649477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Grande campagne de sensibilisation sur les cibles chiffrées</a:t>
            </a:r>
            <a:r>
              <a:rPr lang="fr-CA" baseline="0" dirty="0"/>
              <a:t> « l’élève est plus qu’une statistique » et refus d’indiquer les cibles chiffrés dans les conventions de gestion.</a:t>
            </a:r>
          </a:p>
          <a:p>
            <a:r>
              <a:rPr lang="fr-CA" baseline="0" dirty="0"/>
              <a:t>PL no 86 visait l’abolition des commissions scolaires, puis la fusion de commissions scolaires…</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3</a:t>
            </a:fld>
            <a:endParaRPr lang="fr-CA"/>
          </a:p>
        </p:txBody>
      </p:sp>
    </p:spTree>
    <p:extLst>
      <p:ext uri="{BB962C8B-B14F-4D97-AF65-F5344CB8AC3E}">
        <p14:creationId xmlns:p14="http://schemas.microsoft.com/office/powerpoint/2010/main" val="492707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Vise à simplifier le</a:t>
            </a:r>
            <a:r>
              <a:rPr lang="fr-CA" baseline="0" dirty="0"/>
              <a:t> processus de reddition de compte. Les cibles chiffrés sont transformées en cibles visées et la commission scolaire doit consulter les différentes catégories de personnel, les élèves et les parents, les adultes en formation avant d’élaborer son plan d’engagement.</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4</a:t>
            </a:fld>
            <a:endParaRPr lang="fr-CA"/>
          </a:p>
        </p:txBody>
      </p:sp>
    </p:spTree>
    <p:extLst>
      <p:ext uri="{BB962C8B-B14F-4D97-AF65-F5344CB8AC3E}">
        <p14:creationId xmlns:p14="http://schemas.microsoft.com/office/powerpoint/2010/main" val="290886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Le principe</a:t>
            </a:r>
            <a:r>
              <a:rPr lang="fr-CA" baseline="0" dirty="0"/>
              <a:t> de subsidiarité sera expliqué plus loi dans la présentation.</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5</a:t>
            </a:fld>
            <a:endParaRPr lang="fr-CA"/>
          </a:p>
        </p:txBody>
      </p:sp>
    </p:spTree>
    <p:extLst>
      <p:ext uri="{BB962C8B-B14F-4D97-AF65-F5344CB8AC3E}">
        <p14:creationId xmlns:p14="http://schemas.microsoft.com/office/powerpoint/2010/main" val="1307095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Dans les pratiques</a:t>
            </a:r>
            <a:r>
              <a:rPr lang="fr-CA" baseline="0" dirty="0"/>
              <a:t> pédagogiques novatrices, on peut retrouver le </a:t>
            </a:r>
            <a:r>
              <a:rPr lang="fr-CA" baseline="0" dirty="0" err="1"/>
              <a:t>teach</a:t>
            </a:r>
            <a:r>
              <a:rPr lang="fr-CA" baseline="0" dirty="0"/>
              <a:t> to the test, le modèle RAI et l’enseignement explicite entre autres.  Il est important de noter que nous ne sommes pas contre les pratiques pédagogiques novatrices lorsque la demande provient des enseignants, mais souvent, la direction d’école essaie d’imposer ces pratiques, souvent sans que les ressources en formation et en personnel de soutien et professionnel ne soient au rendez-vous.</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6</a:t>
            </a:fld>
            <a:endParaRPr lang="fr-CA"/>
          </a:p>
        </p:txBody>
      </p:sp>
    </p:spTree>
    <p:extLst>
      <p:ext uri="{BB962C8B-B14F-4D97-AF65-F5344CB8AC3E}">
        <p14:creationId xmlns:p14="http://schemas.microsoft.com/office/powerpoint/2010/main" val="2244886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La mission du</a:t>
            </a:r>
            <a:r>
              <a:rPr lang="fr-CA" baseline="0" dirty="0"/>
              <a:t> centre est quelque peu différent de la mission de l’école.  Il faut aussi prendre en considération le projet de loi 70 sur l’adéquation entre la formation et les besoins en main d’œuvre, ce qui pourrait avoir un impact sur la stabilité du personnel dans les centres.</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10</a:t>
            </a:fld>
            <a:endParaRPr lang="fr-CA"/>
          </a:p>
        </p:txBody>
      </p:sp>
    </p:spTree>
    <p:extLst>
      <p:ext uri="{BB962C8B-B14F-4D97-AF65-F5344CB8AC3E}">
        <p14:creationId xmlns:p14="http://schemas.microsoft.com/office/powerpoint/2010/main" val="3311353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Il est important de se rappeler que la consultation pour l’élaboration d’une proposition des moyens</a:t>
            </a:r>
            <a:r>
              <a:rPr lang="fr-CA" baseline="0" dirty="0"/>
              <a:t> doit se faire en présence de tout le personnel de l’école ou du centre.  Il faut trouver un moyen d’impliquer toutes les catégories d’emploi et non seulement un représentant des employés de soutien et un représentant du personnel professionnel.</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11</a:t>
            </a:fld>
            <a:endParaRPr lang="fr-CA"/>
          </a:p>
        </p:txBody>
      </p:sp>
    </p:spTree>
    <p:extLst>
      <p:ext uri="{BB962C8B-B14F-4D97-AF65-F5344CB8AC3E}">
        <p14:creationId xmlns:p14="http://schemas.microsoft.com/office/powerpoint/2010/main" val="1350643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Il faut se rappeler que</a:t>
            </a:r>
            <a:r>
              <a:rPr lang="fr-CA" baseline="0" dirty="0"/>
              <a:t> les moyens ne doivent pas être contraignants pour le personnel qui devra les mettre en application.  </a:t>
            </a:r>
            <a:endParaRPr lang="fr-CA" dirty="0"/>
          </a:p>
        </p:txBody>
      </p:sp>
      <p:sp>
        <p:nvSpPr>
          <p:cNvPr id="4" name="Espace réservé du numéro de diapositive 3"/>
          <p:cNvSpPr>
            <a:spLocks noGrp="1"/>
          </p:cNvSpPr>
          <p:nvPr>
            <p:ph type="sldNum" sz="quarter" idx="10"/>
          </p:nvPr>
        </p:nvSpPr>
        <p:spPr/>
        <p:txBody>
          <a:bodyPr/>
          <a:lstStyle/>
          <a:p>
            <a:fld id="{CCB741CD-E38E-4DD2-AE9A-890C1BF0ECE6}" type="slidenum">
              <a:rPr lang="fr-CA" smtClean="0"/>
              <a:t>12</a:t>
            </a:fld>
            <a:endParaRPr lang="fr-CA"/>
          </a:p>
        </p:txBody>
      </p:sp>
    </p:spTree>
    <p:extLst>
      <p:ext uri="{BB962C8B-B14F-4D97-AF65-F5344CB8AC3E}">
        <p14:creationId xmlns:p14="http://schemas.microsoft.com/office/powerpoint/2010/main" val="3261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CA"/>
          </a:p>
        </p:txBody>
      </p:sp>
      <p:sp>
        <p:nvSpPr>
          <p:cNvPr id="4" name="Espace réservé de la date 3"/>
          <p:cNvSpPr>
            <a:spLocks noGrp="1"/>
          </p:cNvSpPr>
          <p:nvPr>
            <p:ph type="dt" sz="half" idx="10"/>
          </p:nvPr>
        </p:nvSpPr>
        <p:spPr/>
        <p:txBody>
          <a:bodyPr/>
          <a:lstStyle/>
          <a:p>
            <a:fld id="{C806ED2C-1C1E-413F-9713-0933A7062DEC}" type="datetimeFigureOut">
              <a:rPr lang="fr-CA" smtClean="0"/>
              <a:t>2017-04-26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340017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806ED2C-1C1E-413F-9713-0933A7062DEC}" type="datetimeFigureOut">
              <a:rPr lang="fr-CA" smtClean="0"/>
              <a:t>2017-04-26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4136201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806ED2C-1C1E-413F-9713-0933A7062DEC}" type="datetimeFigureOut">
              <a:rPr lang="fr-CA" smtClean="0"/>
              <a:t>2017-04-26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77573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C806ED2C-1C1E-413F-9713-0933A7062DEC}" type="datetimeFigureOut">
              <a:rPr lang="fr-CA" smtClean="0"/>
              <a:t>2017-04-26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66811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C806ED2C-1C1E-413F-9713-0933A7062DEC}" type="datetimeFigureOut">
              <a:rPr lang="fr-CA" smtClean="0"/>
              <a:t>2017-04-26</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2324374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C806ED2C-1C1E-413F-9713-0933A7062DEC}" type="datetimeFigureOut">
              <a:rPr lang="fr-CA" smtClean="0"/>
              <a:t>2017-04-26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217069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C806ED2C-1C1E-413F-9713-0933A7062DEC}" type="datetimeFigureOut">
              <a:rPr lang="fr-CA" smtClean="0"/>
              <a:t>2017-04-26</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148646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C806ED2C-1C1E-413F-9713-0933A7062DEC}" type="datetimeFigureOut">
              <a:rPr lang="fr-CA" smtClean="0"/>
              <a:t>2017-04-26</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61548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06ED2C-1C1E-413F-9713-0933A7062DEC}" type="datetimeFigureOut">
              <a:rPr lang="fr-CA" smtClean="0"/>
              <a:t>2017-04-26</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117683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806ED2C-1C1E-413F-9713-0933A7062DEC}" type="datetimeFigureOut">
              <a:rPr lang="fr-CA" smtClean="0"/>
              <a:t>2017-04-26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79501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C806ED2C-1C1E-413F-9713-0933A7062DEC}" type="datetimeFigureOut">
              <a:rPr lang="fr-CA" smtClean="0"/>
              <a:t>2017-04-26</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D577ABD1-0527-4CD9-A7EA-9AE0E51DA144}" type="slidenum">
              <a:rPr lang="fr-CA" smtClean="0"/>
              <a:t>‹N°›</a:t>
            </a:fld>
            <a:endParaRPr lang="fr-CA"/>
          </a:p>
        </p:txBody>
      </p:sp>
    </p:spTree>
    <p:extLst>
      <p:ext uri="{BB962C8B-B14F-4D97-AF65-F5344CB8AC3E}">
        <p14:creationId xmlns:p14="http://schemas.microsoft.com/office/powerpoint/2010/main" val="29489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6ED2C-1C1E-413F-9713-0933A7062DEC}" type="datetimeFigureOut">
              <a:rPr lang="fr-CA" smtClean="0"/>
              <a:t>2017-04-26</a:t>
            </a:fld>
            <a:endParaRPr lang="fr-C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7ABD1-0527-4CD9-A7EA-9AE0E51DA144}" type="slidenum">
              <a:rPr lang="fr-CA" smtClean="0"/>
              <a:t>‹N°›</a:t>
            </a:fld>
            <a:endParaRPr lang="fr-CA"/>
          </a:p>
        </p:txBody>
      </p:sp>
    </p:spTree>
    <p:extLst>
      <p:ext uri="{BB962C8B-B14F-4D97-AF65-F5344CB8AC3E}">
        <p14:creationId xmlns:p14="http://schemas.microsoft.com/office/powerpoint/2010/main" val="15704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73426"/>
            <a:ext cx="9144000" cy="1018554"/>
          </a:xfrm>
        </p:spPr>
        <p:txBody>
          <a:bodyPr/>
          <a:lstStyle/>
          <a:p>
            <a:r>
              <a:rPr lang="fr-CA" dirty="0">
                <a:ln>
                  <a:solidFill>
                    <a:schemeClr val="accent6">
                      <a:lumMod val="75000"/>
                    </a:schemeClr>
                  </a:solidFill>
                </a:ln>
                <a:effectLst>
                  <a:glow rad="228600">
                    <a:schemeClr val="accent6">
                      <a:satMod val="175000"/>
                      <a:alpha val="40000"/>
                    </a:schemeClr>
                  </a:glow>
                  <a:outerShdw blurRad="50800" dist="38100" algn="l" rotWithShape="0">
                    <a:prstClr val="black">
                      <a:alpha val="40000"/>
                    </a:prstClr>
                  </a:outerShdw>
                  <a:reflection blurRad="6350" stA="55000" endA="300" endPos="45500" dir="5400000" sy="-100000" algn="bl" rotWithShape="0"/>
                </a:effectLst>
                <a:latin typeface="Cooper Black" panose="0208090404030B020404" pitchFamily="18" charset="0"/>
              </a:rPr>
              <a:t>Projet de loi n</a:t>
            </a:r>
            <a:r>
              <a:rPr lang="fr-CA" baseline="30000" dirty="0">
                <a:ln>
                  <a:solidFill>
                    <a:schemeClr val="accent6">
                      <a:lumMod val="75000"/>
                    </a:schemeClr>
                  </a:solidFill>
                </a:ln>
                <a:effectLst>
                  <a:glow rad="228600">
                    <a:schemeClr val="accent6">
                      <a:satMod val="175000"/>
                      <a:alpha val="40000"/>
                    </a:schemeClr>
                  </a:glow>
                  <a:outerShdw blurRad="50800" dist="38100" algn="l" rotWithShape="0">
                    <a:prstClr val="black">
                      <a:alpha val="40000"/>
                    </a:prstClr>
                  </a:outerShdw>
                  <a:reflection blurRad="6350" stA="55000" endA="300" endPos="45500" dir="5400000" sy="-100000" algn="bl" rotWithShape="0"/>
                </a:effectLst>
                <a:latin typeface="Cooper Black" panose="0208090404030B020404" pitchFamily="18" charset="0"/>
              </a:rPr>
              <a:t>o</a:t>
            </a:r>
            <a:r>
              <a:rPr lang="fr-CA" dirty="0">
                <a:ln>
                  <a:solidFill>
                    <a:schemeClr val="accent6">
                      <a:lumMod val="75000"/>
                    </a:schemeClr>
                  </a:solidFill>
                </a:ln>
                <a:effectLst>
                  <a:glow rad="228600">
                    <a:schemeClr val="accent6">
                      <a:satMod val="175000"/>
                      <a:alpha val="40000"/>
                    </a:schemeClr>
                  </a:glow>
                  <a:outerShdw blurRad="50800" dist="38100" algn="l" rotWithShape="0">
                    <a:prstClr val="black">
                      <a:alpha val="40000"/>
                    </a:prstClr>
                  </a:outerShdw>
                  <a:reflection blurRad="6350" stA="55000" endA="300" endPos="45500" dir="5400000" sy="-100000" algn="bl" rotWithShape="0"/>
                </a:effectLst>
                <a:latin typeface="Cooper Black" panose="0208090404030B020404" pitchFamily="18" charset="0"/>
              </a:rPr>
              <a:t> 105</a:t>
            </a:r>
          </a:p>
        </p:txBody>
      </p:sp>
      <p:sp>
        <p:nvSpPr>
          <p:cNvPr id="3" name="Sous-titre 2"/>
          <p:cNvSpPr>
            <a:spLocks noGrp="1"/>
          </p:cNvSpPr>
          <p:nvPr>
            <p:ph type="subTitle" idx="1"/>
          </p:nvPr>
        </p:nvSpPr>
        <p:spPr>
          <a:xfrm>
            <a:off x="1524000" y="2534098"/>
            <a:ext cx="9144000" cy="1655762"/>
          </a:xfrm>
        </p:spPr>
        <p:txBody>
          <a:bodyPr>
            <a:normAutofit/>
          </a:bodyPr>
          <a:lstStyle/>
          <a:p>
            <a:r>
              <a:rPr lang="fr-CA" sz="4400" dirty="0">
                <a:ln>
                  <a:solidFill>
                    <a:schemeClr val="accent6">
                      <a:lumMod val="75000"/>
                    </a:schemeClr>
                  </a:solidFill>
                </a:ln>
                <a:effectLst>
                  <a:outerShdw blurRad="50800" dist="38100" dir="18900000" algn="bl" rotWithShape="0">
                    <a:prstClr val="black">
                      <a:alpha val="40000"/>
                    </a:prstClr>
                  </a:outerShdw>
                </a:effectLst>
                <a:latin typeface="Arial Rounded MT Bold" panose="020F0704030504030204" pitchFamily="34" charset="0"/>
              </a:rPr>
              <a:t>Loi modifiant la loi sur l’instruction publique</a:t>
            </a:r>
          </a:p>
        </p:txBody>
      </p:sp>
      <p:pic>
        <p:nvPicPr>
          <p:cNvPr id="4" name="Image 3"/>
          <p:cNvPicPr>
            <a:picLocks noChangeAspect="1"/>
          </p:cNvPicPr>
          <p:nvPr/>
        </p:nvPicPr>
        <p:blipFill>
          <a:blip r:embed="rId3"/>
          <a:stretch>
            <a:fillRect/>
          </a:stretch>
        </p:blipFill>
        <p:spPr>
          <a:xfrm>
            <a:off x="3548062" y="4189860"/>
            <a:ext cx="5095875" cy="1647825"/>
          </a:xfrm>
          <a:prstGeom prst="rect">
            <a:avLst/>
          </a:prstGeom>
          <a:ln>
            <a:noFill/>
          </a:ln>
          <a:effectLst>
            <a:softEdge rad="112500"/>
          </a:effectLst>
        </p:spPr>
      </p:pic>
    </p:spTree>
    <p:extLst>
      <p:ext uri="{BB962C8B-B14F-4D97-AF65-F5344CB8AC3E}">
        <p14:creationId xmlns:p14="http://schemas.microsoft.com/office/powerpoint/2010/main" val="3551469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3748694631"/>
              </p:ext>
            </p:extLst>
          </p:nvPr>
        </p:nvGraphicFramePr>
        <p:xfrm>
          <a:off x="838200" y="1477645"/>
          <a:ext cx="9220199" cy="5043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Bulle narrative : rectangle à coins arrondis 5"/>
          <p:cNvSpPr/>
          <p:nvPr/>
        </p:nvSpPr>
        <p:spPr>
          <a:xfrm>
            <a:off x="4273118" y="951720"/>
            <a:ext cx="7150099" cy="1915491"/>
          </a:xfrm>
          <a:prstGeom prst="wedgeRoundRectCallout">
            <a:avLst>
              <a:gd name="adj1" fmla="val 50489"/>
              <a:gd name="adj2" fmla="val 90853"/>
              <a:gd name="adj3" fmla="val 16667"/>
            </a:avLst>
          </a:prstGeom>
          <a:solidFill>
            <a:schemeClr val="accent4">
              <a:alpha val="50000"/>
            </a:schemeClr>
          </a:solidFill>
          <a:ln>
            <a:solidFill>
              <a:srgbClr val="FFC000"/>
            </a:solidFill>
          </a:ln>
          <a:scene3d>
            <a:camera prst="orthographicFront"/>
            <a:lightRig rig="threePt" dir="t"/>
          </a:scene3d>
          <a:sp3d>
            <a:bevelT w="165100" prst="coolSlant"/>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fr-CA" sz="1400" b="1"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CA" sz="1600" b="1"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rPr>
              <a:t>Le projet éducatif</a:t>
            </a:r>
            <a:endParaRPr lang="fr-CA"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4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rPr>
              <a:t>Il faut se rappeler que les moyens et les ressources nécessaires pour soutenir l’atteinte des cibles doivent être au rendez-vous et que l’école ou le centre n’est pas l’unique responsable de la réussite.  L’établissement n’exerce aucun contrôle sur plusieurs éléments déterminants de la réussite comme l’origine socioculturelle des élèves  et des adultes en formation ou encore la quantité de ressources dont elle dispose.</a:t>
            </a:r>
            <a:endParaRPr lang="fr-CA"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2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rPr>
              <a:t> </a:t>
            </a:r>
            <a:endParaRPr lang="fr-CA" sz="1100" dirty="0">
              <a:effectLst/>
              <a:ea typeface="Calibri" panose="020F0502020204030204" pitchFamily="34" charset="0"/>
              <a:cs typeface="Times New Roman" panose="02020603050405020304" pitchFamily="18" charset="0"/>
            </a:endParaRPr>
          </a:p>
        </p:txBody>
      </p:sp>
      <p:sp>
        <p:nvSpPr>
          <p:cNvPr id="10" name="Ellipse 9"/>
          <p:cNvSpPr/>
          <p:nvPr/>
        </p:nvSpPr>
        <p:spPr>
          <a:xfrm rot="20680043">
            <a:off x="414028" y="4410901"/>
            <a:ext cx="3047533" cy="2117559"/>
          </a:xfrm>
          <a:prstGeom prst="ellipse">
            <a:avLst/>
          </a:prstGeom>
          <a:ln w="28575"/>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1400" dirty="0">
                <a:effectLst/>
                <a:ea typeface="Calibri" panose="020F0502020204030204" pitchFamily="34" charset="0"/>
                <a:cs typeface="Times New Roman" panose="02020603050405020304" pitchFamily="18" charset="0"/>
              </a:rPr>
              <a:t>Les centres ont pour mission de dispenser des services éducatifs.  Ils sont aussi destinés à collaborer au développement social et culturel de la communauté</a:t>
            </a:r>
            <a:endParaRPr lang="fr-CA" sz="1200" dirty="0">
              <a:effectLst/>
              <a:ea typeface="Calibri" panose="020F0502020204030204" pitchFamily="34" charset="0"/>
              <a:cs typeface="Times New Roman" panose="02020603050405020304" pitchFamily="18" charset="0"/>
            </a:endParaRPr>
          </a:p>
        </p:txBody>
      </p:sp>
      <p:sp>
        <p:nvSpPr>
          <p:cNvPr id="11" name="Ellipse 10"/>
          <p:cNvSpPr/>
          <p:nvPr/>
        </p:nvSpPr>
        <p:spPr>
          <a:xfrm rot="284633">
            <a:off x="6047773" y="2967011"/>
            <a:ext cx="3888740" cy="1933461"/>
          </a:xfrm>
          <a:prstGeom prst="ellipse">
            <a:avLst/>
          </a:prstGeom>
          <a:ln w="28575"/>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1400" dirty="0">
                <a:effectLst/>
                <a:ea typeface="Calibri" panose="020F0502020204030204" pitchFamily="34" charset="0"/>
                <a:cs typeface="Times New Roman" panose="02020603050405020304" pitchFamily="18" charset="0"/>
              </a:rPr>
              <a:t>Les centres de formation professionnelle devront prendre en compte les enjeux en matière d’adéquation entre la formation et les besoins régionaux ou nationaux de main d’œuvre dans l’élaboration de leur projet éducatif.</a:t>
            </a:r>
            <a:endParaRPr lang="fr-CA" sz="1200" dirty="0">
              <a:effectLst/>
              <a:ea typeface="Calibri" panose="020F0502020204030204" pitchFamily="34" charset="0"/>
              <a:cs typeface="Times New Roman" panose="02020603050405020304" pitchFamily="18" charset="0"/>
            </a:endParaRPr>
          </a:p>
        </p:txBody>
      </p:sp>
      <p:sp>
        <p:nvSpPr>
          <p:cNvPr id="12" name="Zone de texte 9"/>
          <p:cNvSpPr txBox="1"/>
          <p:nvPr/>
        </p:nvSpPr>
        <p:spPr>
          <a:xfrm>
            <a:off x="1177607" y="222193"/>
            <a:ext cx="10245610" cy="5854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fr-CA" sz="1600" i="1" dirty="0">
                <a:effectLst/>
                <a:latin typeface="Calibri" panose="020F0502020204030204" pitchFamily="34" charset="0"/>
                <a:ea typeface="Calibri" panose="020F0502020204030204" pitchFamily="34" charset="0"/>
                <a:cs typeface="Times New Roman" panose="02020603050405020304" pitchFamily="18" charset="0"/>
              </a:rPr>
              <a:t>Le projet éducatif est la pierre angulaire sur laquelle repose la réalisation de la mission du centre.  C’est la vision commune que se donne l’ensemble des partenaires pour éclairer leurs actions.</a:t>
            </a: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Zone de texte 6"/>
          <p:cNvSpPr txBox="1"/>
          <p:nvPr/>
        </p:nvSpPr>
        <p:spPr>
          <a:xfrm>
            <a:off x="8159898" y="5057964"/>
            <a:ext cx="3748406" cy="1442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latin typeface="Arial" panose="020B0604020202020204" pitchFamily="34" charset="0"/>
                <a:ea typeface="Calibri" panose="020F0502020204030204" pitchFamily="34" charset="0"/>
                <a:cs typeface="Times New Roman" panose="02020603050405020304" pitchFamily="18" charset="0"/>
              </a:rPr>
              <a:t>Doit découler d’un large consensus entre tous les partenaires qui travaillent à la réussite : direction d’établissement, le personnel, les adultes en formation, les élèves (et leurs parents)</a:t>
            </a: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Flèche : angle droit à deux pointes 14"/>
          <p:cNvSpPr/>
          <p:nvPr/>
        </p:nvSpPr>
        <p:spPr>
          <a:xfrm rot="5400000">
            <a:off x="1862212" y="2892190"/>
            <a:ext cx="1410978" cy="1753077"/>
          </a:xfrm>
          <a:prstGeom prst="leftUpArrow">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endParaRPr lang="fr-CA"/>
          </a:p>
        </p:txBody>
      </p:sp>
      <p:sp>
        <p:nvSpPr>
          <p:cNvPr id="16" name="Zone de texte 3"/>
          <p:cNvSpPr txBox="1"/>
          <p:nvPr/>
        </p:nvSpPr>
        <p:spPr>
          <a:xfrm>
            <a:off x="2020261" y="3908369"/>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Flèche : angle droit à deux pointes 16"/>
          <p:cNvSpPr/>
          <p:nvPr/>
        </p:nvSpPr>
        <p:spPr>
          <a:xfrm rot="5400000">
            <a:off x="3904060" y="4609736"/>
            <a:ext cx="1410978" cy="1753077"/>
          </a:xfrm>
          <a:prstGeom prst="leftUpArrow">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endParaRPr lang="fr-CA"/>
          </a:p>
        </p:txBody>
      </p:sp>
      <p:sp>
        <p:nvSpPr>
          <p:cNvPr id="18" name="Zone de texte 3"/>
          <p:cNvSpPr txBox="1"/>
          <p:nvPr/>
        </p:nvSpPr>
        <p:spPr>
          <a:xfrm>
            <a:off x="4062109" y="5625915"/>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944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3670949813"/>
              </p:ext>
            </p:extLst>
          </p:nvPr>
        </p:nvGraphicFramePr>
        <p:xfrm>
          <a:off x="344555" y="384313"/>
          <a:ext cx="11410123" cy="5976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3830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702365" y="333425"/>
            <a:ext cx="10820201" cy="1323096"/>
            <a:chOff x="2624328" y="4900918"/>
            <a:chExt cx="8785794" cy="1075811"/>
          </a:xfrm>
          <a:scene3d>
            <a:camera prst="orthographicFront"/>
            <a:lightRig rig="threePt" dir="t"/>
          </a:scene3d>
        </p:grpSpPr>
        <p:sp>
          <p:nvSpPr>
            <p:cNvPr id="4" name="Rectangle : coins arrondis 3"/>
            <p:cNvSpPr/>
            <p:nvPr/>
          </p:nvSpPr>
          <p:spPr>
            <a:xfrm>
              <a:off x="2624328" y="4900918"/>
              <a:ext cx="8785794" cy="1075811"/>
            </a:xfrm>
            <a:prstGeom prst="roundRect">
              <a:avLst>
                <a:gd name="adj" fmla="val 10000"/>
              </a:avLst>
            </a:prstGeom>
            <a:ln>
              <a:solidFill>
                <a:srgbClr val="92D050"/>
              </a:solidFill>
            </a:ln>
            <a:sp3d>
              <a:bevelT w="152400" h="50800" prst="softRound"/>
            </a:sp3d>
          </p:spPr>
          <p:style>
            <a:lnRef idx="2">
              <a:scrgbClr r="0" g="0" b="0"/>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5" name="Rectangle : coins arrondis 4"/>
            <p:cNvSpPr txBox="1"/>
            <p:nvPr/>
          </p:nvSpPr>
          <p:spPr>
            <a:xfrm>
              <a:off x="2655837" y="4932427"/>
              <a:ext cx="8754285" cy="101279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800" kern="1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À partir de septembre 2019: Élaboration d’une proposition des moyens de mise en œuvre du projet éducatif</a:t>
              </a:r>
            </a:p>
          </p:txBody>
        </p:sp>
      </p:grpSp>
      <p:sp>
        <p:nvSpPr>
          <p:cNvPr id="6" name="ZoneTexte 5"/>
          <p:cNvSpPr txBox="1"/>
          <p:nvPr/>
        </p:nvSpPr>
        <p:spPr>
          <a:xfrm>
            <a:off x="705102" y="1845084"/>
            <a:ext cx="11023071" cy="4493538"/>
          </a:xfrm>
          <a:prstGeom prst="rect">
            <a:avLst/>
          </a:prstGeom>
          <a:noFill/>
        </p:spPr>
        <p:txBody>
          <a:bodyPr wrap="square" rtlCol="0">
            <a:spAutoFit/>
          </a:bodyPr>
          <a:lstStyle/>
          <a:p>
            <a:pPr marL="342900" indent="-342900">
              <a:buFont typeface="Wingdings" panose="05000000000000000000" pitchFamily="2" charset="2"/>
              <a:buChar char="v"/>
            </a:pPr>
            <a:r>
              <a:rPr lang="fr-CA" sz="2200" dirty="0">
                <a:latin typeface="Arial" panose="020B0604020202020204" pitchFamily="34" charset="0"/>
                <a:cs typeface="Arial" panose="020B0604020202020204" pitchFamily="34" charset="0"/>
              </a:rPr>
              <a:t>Approuvée par la direction, </a:t>
            </a:r>
            <a:r>
              <a:rPr lang="fr-CA" sz="2200" u="sng" dirty="0">
                <a:latin typeface="Arial" panose="020B0604020202020204" pitchFamily="34" charset="0"/>
                <a:cs typeface="Arial" panose="020B0604020202020204" pitchFamily="34" charset="0"/>
              </a:rPr>
              <a:t>sur proposition des membres du personnel</a:t>
            </a:r>
            <a:r>
              <a:rPr lang="fr-CA" sz="2200" dirty="0">
                <a:latin typeface="Arial" panose="020B0604020202020204" pitchFamily="34" charset="0"/>
                <a:cs typeface="Arial" panose="020B0604020202020204" pitchFamily="34" charset="0"/>
              </a:rPr>
              <a:t>.  C’est donc dire que la direction ne peut pas faire de proposition, elle ne peut qu’accepter ou refuser la proposition du personnel, </a:t>
            </a:r>
            <a:r>
              <a:rPr lang="fr-CA" sz="2200" u="sng" dirty="0">
                <a:latin typeface="Arial" panose="020B0604020202020204" pitchFamily="34" charset="0"/>
                <a:cs typeface="Arial" panose="020B0604020202020204" pitchFamily="34" charset="0"/>
              </a:rPr>
              <a:t>sans la possibilité de la modifier</a:t>
            </a:r>
            <a:r>
              <a:rPr lang="fr-CA" sz="2200" dirty="0">
                <a:latin typeface="Arial" panose="020B0604020202020204" pitchFamily="34" charset="0"/>
                <a:cs typeface="Arial" panose="020B0604020202020204" pitchFamily="34" charset="0"/>
              </a:rPr>
              <a:t>.</a:t>
            </a:r>
          </a:p>
          <a:p>
            <a:endParaRPr lang="fr-CA" sz="2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fr-CA" sz="2200" dirty="0">
                <a:latin typeface="Arial" panose="020B0604020202020204" pitchFamily="34" charset="0"/>
                <a:cs typeface="Arial" panose="020B0604020202020204" pitchFamily="34" charset="0"/>
              </a:rPr>
              <a:t>La proposition sera élaborée selon les modalités établies par les membres du personnel lors d’assemblées générales.</a:t>
            </a:r>
          </a:p>
          <a:p>
            <a:endParaRPr lang="fr-CA" sz="2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fr-CA" sz="2200" dirty="0">
                <a:latin typeface="Arial" panose="020B0604020202020204" pitchFamily="34" charset="0"/>
                <a:cs typeface="Arial" panose="020B0604020202020204" pitchFamily="34" charset="0"/>
              </a:rPr>
              <a:t>La proposition devra être basée sur le projet éducatif de l’école.  C’est donc à partir de septembre 2019 que les membres du personnel seront appelés à la travailler.</a:t>
            </a:r>
          </a:p>
          <a:p>
            <a:endParaRPr lang="fr-CA" sz="2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v"/>
            </a:pPr>
            <a:r>
              <a:rPr lang="fr-CA" sz="2200" dirty="0">
                <a:latin typeface="Arial" panose="020B0604020202020204" pitchFamily="34" charset="0"/>
                <a:cs typeface="Arial" panose="020B0604020202020204" pitchFamily="34" charset="0"/>
              </a:rPr>
              <a:t>Le personnel aura 30 jours pour soumettre sa proposition à partir de la date à laquelle la direction en fait la demande, </a:t>
            </a:r>
            <a:r>
              <a:rPr lang="fr-CA" sz="2200" u="sng" dirty="0">
                <a:latin typeface="Arial" panose="020B0604020202020204" pitchFamily="34" charset="0"/>
                <a:cs typeface="Arial" panose="020B0604020202020204" pitchFamily="34" charset="0"/>
              </a:rPr>
              <a:t>à défaut de quoi, la direction peut agir sans cette proposition.</a:t>
            </a:r>
          </a:p>
        </p:txBody>
      </p:sp>
    </p:spTree>
    <p:extLst>
      <p:ext uri="{BB962C8B-B14F-4D97-AF65-F5344CB8AC3E}">
        <p14:creationId xmlns:p14="http://schemas.microsoft.com/office/powerpoint/2010/main" val="3221145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3652" y="1067904"/>
            <a:ext cx="11023600" cy="4524315"/>
          </a:xfrm>
          <a:prstGeom prst="rect">
            <a:avLst/>
          </a:prstGeom>
          <a:noFill/>
          <a:effectLst/>
        </p:spPr>
        <p:txBody>
          <a:bodyPr wrap="square" rtlCol="0">
            <a:spAutoFit/>
          </a:bodyPr>
          <a:lstStyle/>
          <a:p>
            <a:pPr algn="ctr"/>
            <a:r>
              <a:rPr lang="fr-CA"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Le comité de répartition des ressources et le transfert de budget vers les établissements</a:t>
            </a:r>
          </a:p>
        </p:txBody>
      </p:sp>
    </p:spTree>
    <p:extLst>
      <p:ext uri="{BB962C8B-B14F-4D97-AF65-F5344CB8AC3E}">
        <p14:creationId xmlns:p14="http://schemas.microsoft.com/office/powerpoint/2010/main" val="4288920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stretch>
            <a:fillRect/>
          </a:stretch>
        </p:blipFill>
        <p:spPr>
          <a:xfrm>
            <a:off x="0" y="243840"/>
            <a:ext cx="12091613" cy="6215668"/>
          </a:xfrm>
          <a:prstGeom prst="rect">
            <a:avLst/>
          </a:prstGeom>
        </p:spPr>
      </p:pic>
    </p:spTree>
    <p:extLst>
      <p:ext uri="{BB962C8B-B14F-4D97-AF65-F5344CB8AC3E}">
        <p14:creationId xmlns:p14="http://schemas.microsoft.com/office/powerpoint/2010/main" val="50103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narrative : rectangle à coins arrondis 1"/>
          <p:cNvSpPr/>
          <p:nvPr/>
        </p:nvSpPr>
        <p:spPr>
          <a:xfrm>
            <a:off x="709642" y="276058"/>
            <a:ext cx="10925767" cy="5590238"/>
          </a:xfrm>
          <a:prstGeom prst="wedgeRoundRectCallout">
            <a:avLst>
              <a:gd name="adj1" fmla="val 9774"/>
              <a:gd name="adj2" fmla="val 64011"/>
              <a:gd name="adj3" fmla="val 16667"/>
            </a:avLst>
          </a:prstGeom>
          <a:solidFill>
            <a:srgbClr val="FFC0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endParaRPr lang="fr-CA" sz="26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endParaRPr lang="fr-CA" sz="26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r>
              <a:rPr lang="fr-CA" sz="26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Interaction entre le comité de répartition des ressources </a:t>
            </a:r>
          </a:p>
          <a:p>
            <a:pPr algn="ctr">
              <a:lnSpc>
                <a:spcPct val="107000"/>
              </a:lnSpc>
              <a:spcAft>
                <a:spcPts val="0"/>
              </a:spcAft>
            </a:pPr>
            <a:r>
              <a:rPr lang="fr-CA" sz="26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et le comité paritaire EHDAA </a:t>
            </a:r>
          </a:p>
          <a:p>
            <a:pPr algn="ctr">
              <a:lnSpc>
                <a:spcPct val="107000"/>
              </a:lnSpc>
              <a:spcAft>
                <a:spcPts val="0"/>
              </a:spcAft>
            </a:pPr>
            <a:r>
              <a:rPr lang="fr-CA" sz="26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fr-CA" sz="2600" dirty="0">
                <a:latin typeface="Arial" panose="020B0604020202020204" pitchFamily="34" charset="0"/>
                <a:ea typeface="Calibri" panose="020F0502020204030204" pitchFamily="34" charset="0"/>
                <a:cs typeface="Arial" panose="020B0604020202020204" pitchFamily="34" charset="0"/>
              </a:rPr>
              <a:t>Le mandat du comité paritaire est de discuter et de </a:t>
            </a:r>
            <a:r>
              <a:rPr lang="fr-CA" sz="2600" i="1" dirty="0">
                <a:latin typeface="Arial" panose="020B0604020202020204" pitchFamily="34" charset="0"/>
                <a:ea typeface="Calibri" panose="020F0502020204030204" pitchFamily="34" charset="0"/>
                <a:cs typeface="Arial" panose="020B0604020202020204" pitchFamily="34" charset="0"/>
              </a:rPr>
              <a:t>faire des recommandations</a:t>
            </a:r>
            <a:r>
              <a:rPr lang="fr-CA" sz="2600" dirty="0">
                <a:latin typeface="Arial" panose="020B0604020202020204" pitchFamily="34" charset="0"/>
                <a:ea typeface="Calibri" panose="020F0502020204030204" pitchFamily="34" charset="0"/>
                <a:cs typeface="Arial" panose="020B0604020202020204" pitchFamily="34" charset="0"/>
              </a:rPr>
              <a:t> sur la répartition des ressources entre la commission scolaire et les établissements.  Le comité de répartition des ressources devra donc tenir compte des recommandations du comité paritaire.  Ainsi </a:t>
            </a:r>
            <a:r>
              <a:rPr lang="fr-CA" sz="2600" u="sng" dirty="0">
                <a:latin typeface="Arial" panose="020B0604020202020204" pitchFamily="34" charset="0"/>
                <a:ea typeface="Calibri" panose="020F0502020204030204" pitchFamily="34" charset="0"/>
                <a:cs typeface="Arial" panose="020B0604020202020204" pitchFamily="34" charset="0"/>
              </a:rPr>
              <a:t>le comité paritaire conservera sa pleine juridiction et agira comme instance spécialisée sur une portion du budget</a:t>
            </a:r>
            <a:r>
              <a:rPr lang="fr-CA" sz="2600" dirty="0">
                <a:latin typeface="Arial" panose="020B0604020202020204" pitchFamily="34" charset="0"/>
                <a:ea typeface="Calibri" panose="020F0502020204030204" pitchFamily="34" charset="0"/>
                <a:cs typeface="Arial" panose="020B0604020202020204" pitchFamily="34" charset="0"/>
              </a:rPr>
              <a:t>.  L’arrimage entre les deux comités sera important pour s’assurer une répartition équitable des services.</a:t>
            </a:r>
            <a:endParaRPr kumimoji="0" lang="fr-CA" sz="2600" b="0" i="0" u="none" strike="noStrike" kern="0" cap="none" spc="0" normalizeH="0" baseline="0" noProof="0" dirty="0">
              <a:ln>
                <a:noFill/>
              </a:ln>
              <a:solidFill>
                <a:sysClr val="window" lastClr="FFFFFF"/>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2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fr-CA" sz="2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0818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10817" y="503582"/>
            <a:ext cx="11343860" cy="769441"/>
          </a:xfrm>
          <a:prstGeom prst="rect">
            <a:avLst/>
          </a:prstGeom>
          <a:noFill/>
        </p:spPr>
        <p:txBody>
          <a:bodyPr wrap="square" rtlCol="0">
            <a:spAutoFit/>
          </a:bodyPr>
          <a:lstStyle/>
          <a:p>
            <a:r>
              <a:rPr lang="fr-CA" sz="4400" dirty="0">
                <a:ln>
                  <a:solidFill>
                    <a:schemeClr val="accent6">
                      <a:lumMod val="75000"/>
                    </a:schemeClr>
                  </a:solidFill>
                </a:ln>
                <a:solidFill>
                  <a:srgbClr val="00B050"/>
                </a:solidFill>
                <a:effectLst>
                  <a:outerShdw blurRad="38100" dist="38100" dir="2700000" algn="tl">
                    <a:srgbClr val="000000">
                      <a:alpha val="43137"/>
                    </a:srgbClr>
                  </a:outerShdw>
                </a:effectLst>
                <a:latin typeface="Arial Rounded MT Bold" panose="020F0704030504030204" pitchFamily="34" charset="0"/>
              </a:rPr>
              <a:t>Les changements aux règles budgétaires</a:t>
            </a:r>
          </a:p>
        </p:txBody>
      </p:sp>
      <p:graphicFrame>
        <p:nvGraphicFramePr>
          <p:cNvPr id="6" name="Tableau 5"/>
          <p:cNvGraphicFramePr>
            <a:graphicFrameLocks noGrp="1"/>
          </p:cNvGraphicFramePr>
          <p:nvPr>
            <p:extLst>
              <p:ext uri="{D42A27DB-BD31-4B8C-83A1-F6EECF244321}">
                <p14:modId xmlns:p14="http://schemas.microsoft.com/office/powerpoint/2010/main" val="3686459647"/>
              </p:ext>
            </p:extLst>
          </p:nvPr>
        </p:nvGraphicFramePr>
        <p:xfrm>
          <a:off x="649356" y="1509423"/>
          <a:ext cx="10866782" cy="2625255"/>
        </p:xfrm>
        <a:graphic>
          <a:graphicData uri="http://schemas.openxmlformats.org/drawingml/2006/table">
            <a:tbl>
              <a:tblPr firstRow="1" bandRow="1">
                <a:tableStyleId>{5940675A-B579-460E-94D1-54222C63F5DA}</a:tableStyleId>
              </a:tblPr>
              <a:tblGrid>
                <a:gridCol w="1612300">
                  <a:extLst>
                    <a:ext uri="{9D8B030D-6E8A-4147-A177-3AD203B41FA5}">
                      <a16:colId xmlns:a16="http://schemas.microsoft.com/office/drawing/2014/main" xmlns="" val="388073015"/>
                    </a:ext>
                  </a:extLst>
                </a:gridCol>
                <a:gridCol w="6179978">
                  <a:extLst>
                    <a:ext uri="{9D8B030D-6E8A-4147-A177-3AD203B41FA5}">
                      <a16:colId xmlns:a16="http://schemas.microsoft.com/office/drawing/2014/main" xmlns="" val="2021579267"/>
                    </a:ext>
                  </a:extLst>
                </a:gridCol>
                <a:gridCol w="3074504">
                  <a:extLst>
                    <a:ext uri="{9D8B030D-6E8A-4147-A177-3AD203B41FA5}">
                      <a16:colId xmlns:a16="http://schemas.microsoft.com/office/drawing/2014/main" xmlns="" val="924837057"/>
                    </a:ext>
                  </a:extLst>
                </a:gridCol>
              </a:tblGrid>
              <a:tr h="2625255">
                <a:tc>
                  <a:txBody>
                    <a:bodyPr/>
                    <a:lstStyle/>
                    <a:p>
                      <a:pPr algn="ctr"/>
                      <a:r>
                        <a:rPr lang="fr-CA" sz="2800" dirty="0">
                          <a:latin typeface="Arial" panose="020B0604020202020204" pitchFamily="34" charset="0"/>
                          <a:cs typeface="Arial" panose="020B0604020202020204" pitchFamily="34" charset="0"/>
                        </a:rPr>
                        <a:t>Art  473.1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2800" dirty="0">
                          <a:effectLst/>
                          <a:latin typeface="Arial" panose="020B0604020202020204" pitchFamily="34" charset="0"/>
                          <a:cs typeface="Arial" panose="020B0604020202020204" pitchFamily="34" charset="0"/>
                        </a:rPr>
                        <a:t>Les règles budgétaires peuvent […] prescrire que certaines mesures budgétaires soient destinées à un transfert directement vers les établissements.</a:t>
                      </a:r>
                      <a:endParaRPr lang="fr-CA" sz="2800" dirty="0">
                        <a:latin typeface="Arial" panose="020B0604020202020204" pitchFamily="34" charset="0"/>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2800" dirty="0">
                          <a:effectLst/>
                          <a:latin typeface="Arial" panose="020B0604020202020204" pitchFamily="34" charset="0"/>
                          <a:cs typeface="Arial" panose="020B0604020202020204" pitchFamily="34" charset="0"/>
                        </a:rPr>
                        <a:t>Certaines mesures ont déjà été identifiées (30170)</a:t>
                      </a:r>
                      <a:endParaRPr lang="fr-CA" sz="28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820315542"/>
                  </a:ext>
                </a:extLst>
              </a:tr>
            </a:tbl>
          </a:graphicData>
        </a:graphic>
      </p:graphicFrame>
      <p:sp>
        <p:nvSpPr>
          <p:cNvPr id="8" name="Bulle narrative : rectangle à coins arrondis 7"/>
          <p:cNvSpPr/>
          <p:nvPr/>
        </p:nvSpPr>
        <p:spPr>
          <a:xfrm>
            <a:off x="940904" y="4625008"/>
            <a:ext cx="10005392" cy="1656522"/>
          </a:xfrm>
          <a:prstGeom prst="wedgeRoundRectCallout">
            <a:avLst>
              <a:gd name="adj1" fmla="val -27984"/>
              <a:gd name="adj2" fmla="val -76700"/>
              <a:gd name="adj3" fmla="val 16667"/>
            </a:avLst>
          </a:prstGeom>
          <a:solidFill>
            <a:srgbClr val="FFC0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txBody>
          <a:bodyPr rot="0" spcFirstLastPara="0" vert="horz" wrap="square" lIns="91440" tIns="45720" rIns="91440" bIns="45720" numCol="1" spcCol="0" rtlCol="0" fromWordArt="0" anchor="ctr" anchorCtr="0" forceAA="0" compatLnSpc="1">
            <a:prstTxWarp prst="textNoShape">
              <a:avLst/>
            </a:prstTxWarp>
            <a:noAutofit/>
          </a:bodyPr>
          <a:lstStyle/>
          <a:p>
            <a:pPr lvl="0" algn="ctr"/>
            <a:r>
              <a:rPr lang="fr-CA" sz="2800" dirty="0">
                <a:solidFill>
                  <a:prstClr val="black"/>
                </a:solidFill>
                <a:latin typeface="Arial" panose="020B0604020202020204" pitchFamily="34" charset="0"/>
                <a:cs typeface="Arial" panose="020B0604020202020204" pitchFamily="34" charset="0"/>
              </a:rPr>
              <a:t>Cette décentralisation « à la pièce » commande d’être vigilant quant au risque de </a:t>
            </a:r>
            <a:r>
              <a:rPr lang="fr-CA" sz="2800">
                <a:solidFill>
                  <a:prstClr val="black"/>
                </a:solidFill>
                <a:latin typeface="Arial" panose="020B0604020202020204" pitchFamily="34" charset="0"/>
                <a:cs typeface="Arial" panose="020B0604020202020204" pitchFamily="34" charset="0"/>
              </a:rPr>
              <a:t>sous-traitance </a:t>
            </a:r>
            <a:endParaRPr lang="fr-CA" sz="28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999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narrative : rectangle à coins arrondis 1"/>
          <p:cNvSpPr/>
          <p:nvPr/>
        </p:nvSpPr>
        <p:spPr>
          <a:xfrm>
            <a:off x="331304" y="276058"/>
            <a:ext cx="11502887" cy="5590238"/>
          </a:xfrm>
          <a:prstGeom prst="wedgeRoundRectCallout">
            <a:avLst>
              <a:gd name="adj1" fmla="val 9774"/>
              <a:gd name="adj2" fmla="val 64011"/>
              <a:gd name="adj3" fmla="val 16667"/>
            </a:avLst>
          </a:prstGeom>
          <a:solidFill>
            <a:srgbClr val="FFC0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fr-CA" sz="2800" dirty="0">
              <a:latin typeface="Arial" panose="020B0604020202020204" pitchFamily="34" charset="0"/>
              <a:cs typeface="Arial" panose="020B0604020202020204" pitchFamily="34" charset="0"/>
            </a:endParaRPr>
          </a:p>
          <a:p>
            <a:pPr algn="ctr"/>
            <a:r>
              <a:rPr lang="fr-CA" sz="2800" dirty="0">
                <a:latin typeface="Arial" panose="020B0604020202020204" pitchFamily="34" charset="0"/>
                <a:cs typeface="Arial" panose="020B0604020202020204" pitchFamily="34" charset="0"/>
              </a:rPr>
              <a:t>Les politiques d’austérité des dernières années ont engendré de nombreuses suppressions de postes. </a:t>
            </a:r>
          </a:p>
          <a:p>
            <a:pPr algn="ctr"/>
            <a:r>
              <a:rPr lang="fr-CA" sz="2800" dirty="0">
                <a:latin typeface="Arial" panose="020B0604020202020204" pitchFamily="34" charset="0"/>
                <a:cs typeface="Arial" panose="020B0604020202020204" pitchFamily="34" charset="0"/>
              </a:rPr>
              <a:t> </a:t>
            </a:r>
          </a:p>
          <a:p>
            <a:pPr marL="342900" indent="-342900" algn="ctr">
              <a:buFont typeface="Wingdings" panose="05000000000000000000" pitchFamily="2" charset="2"/>
              <a:buChar char="ü"/>
            </a:pPr>
            <a:r>
              <a:rPr lang="fr-CA" sz="2800" dirty="0">
                <a:latin typeface="Arial" panose="020B0604020202020204" pitchFamily="34" charset="0"/>
                <a:cs typeface="Arial" panose="020B0604020202020204" pitchFamily="34" charset="0"/>
              </a:rPr>
              <a:t>les établissements pourraient être tentés d’utiliser ces sommes pour recourir à des partenaires externes (ressources privées, organismes communautaires ou autres organisme et fondations).  </a:t>
            </a:r>
          </a:p>
          <a:p>
            <a:pPr marL="342900" indent="-342900" algn="ctr">
              <a:buFont typeface="Wingdings" panose="05000000000000000000" pitchFamily="2" charset="2"/>
              <a:buChar char="ü"/>
            </a:pPr>
            <a:r>
              <a:rPr lang="fr-CA" sz="2800" dirty="0">
                <a:latin typeface="Arial" panose="020B0604020202020204" pitchFamily="34" charset="0"/>
                <a:cs typeface="Arial" panose="020B0604020202020204" pitchFamily="34" charset="0"/>
              </a:rPr>
              <a:t>les ententes de partenariat doivent se faire </a:t>
            </a:r>
            <a:r>
              <a:rPr lang="fr-CA" sz="2800" u="sng" dirty="0">
                <a:latin typeface="Arial" panose="020B0604020202020204" pitchFamily="34" charset="0"/>
                <a:cs typeface="Arial" panose="020B0604020202020204" pitchFamily="34" charset="0"/>
              </a:rPr>
              <a:t>dans une perspective de complémentarité et non de remplacement des services</a:t>
            </a:r>
            <a:r>
              <a:rPr lang="fr-CA" sz="2800" dirty="0">
                <a:latin typeface="Arial" panose="020B0604020202020204" pitchFamily="34" charset="0"/>
                <a:cs typeface="Arial" panose="020B0604020202020204" pitchFamily="34" charset="0"/>
              </a:rPr>
              <a:t>, car ces organismes </a:t>
            </a:r>
            <a:r>
              <a:rPr lang="fr-CA" sz="2800" i="1" dirty="0">
                <a:latin typeface="Arial" panose="020B0604020202020204" pitchFamily="34" charset="0"/>
                <a:cs typeface="Arial" panose="020B0604020202020204" pitchFamily="34" charset="0"/>
              </a:rPr>
              <a:t>n’ont pas les mêmes rôles, missions, mandats et responsabilités que le personnel scolaire</a:t>
            </a:r>
            <a:r>
              <a:rPr lang="fr-CA" sz="2000" i="1" dirty="0"/>
              <a:t>.</a:t>
            </a:r>
          </a:p>
          <a:p>
            <a:pPr algn="ctr"/>
            <a:endParaRPr lang="fr-CA"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9705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81878" y="1186774"/>
            <a:ext cx="2902226" cy="4834400"/>
          </a:xfrm>
          <a:prstGeom prst="rect">
            <a:avLst/>
          </a:prstGeom>
        </p:spPr>
        <p:txBody>
          <a:bodyPr wrap="square">
            <a:spAutoFit/>
          </a:bodyPr>
          <a:lstStyle/>
          <a:p>
            <a:pPr algn="ctr">
              <a:lnSpc>
                <a:spcPct val="107000"/>
              </a:lnSpc>
              <a:spcAft>
                <a:spcPts val="800"/>
              </a:spcAft>
            </a:pPr>
            <a:r>
              <a:rPr lang="fr-CA" sz="24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Times New Roman" panose="02020603050405020304" pitchFamily="18" charset="0"/>
              </a:rPr>
              <a:t>Un des principaux objectifs du ministre avec le projet de loi n</a:t>
            </a:r>
            <a:r>
              <a:rPr lang="fr-CA" sz="2400" baseline="300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Times New Roman" panose="02020603050405020304" pitchFamily="18" charset="0"/>
              </a:rPr>
              <a:t>o</a:t>
            </a:r>
            <a:r>
              <a:rPr lang="fr-CA" sz="24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Times New Roman" panose="02020603050405020304" pitchFamily="18" charset="0"/>
              </a:rPr>
              <a:t>105 est de mettre en place une plus grande décentralisation des pouvoirs et des budgets des commissions scolaires vers les établissements.</a:t>
            </a:r>
            <a:endParaRPr lang="fr-CA" sz="24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p:txBody>
      </p:sp>
      <p:sp>
        <p:nvSpPr>
          <p:cNvPr id="2" name="ZoneTexte 1"/>
          <p:cNvSpPr txBox="1"/>
          <p:nvPr/>
        </p:nvSpPr>
        <p:spPr>
          <a:xfrm>
            <a:off x="2398644" y="463826"/>
            <a:ext cx="7049357" cy="584775"/>
          </a:xfrm>
          <a:prstGeom prst="rect">
            <a:avLst/>
          </a:prstGeom>
          <a:noFill/>
        </p:spPr>
        <p:txBody>
          <a:bodyPr wrap="square" rtlCol="0">
            <a:spAutoFit/>
          </a:bodyPr>
          <a:lstStyle/>
          <a:p>
            <a:pPr algn="ctr"/>
            <a:r>
              <a:rPr lang="fr-CA" sz="3200"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Times New Roman" panose="02020603050405020304" pitchFamily="18" charset="0"/>
              </a:rPr>
              <a:t>Principe de subsidiarité</a:t>
            </a:r>
            <a:endParaRPr lang="fr-CA" sz="3200" dirty="0"/>
          </a:p>
        </p:txBody>
      </p:sp>
      <p:sp>
        <p:nvSpPr>
          <p:cNvPr id="3" name="Rectangle : coins arrondis 2"/>
          <p:cNvSpPr/>
          <p:nvPr/>
        </p:nvSpPr>
        <p:spPr>
          <a:xfrm>
            <a:off x="3882887" y="1186774"/>
            <a:ext cx="7686261" cy="2404565"/>
          </a:xfrm>
          <a:prstGeom prst="roundRect">
            <a:avLst/>
          </a:prstGeom>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rtlCol="0" anchor="ctr"/>
          <a:lstStyle/>
          <a:p>
            <a:pPr algn="ctr"/>
            <a:r>
              <a:rPr lang="fr-CA" sz="3200" dirty="0">
                <a:latin typeface="Arial" panose="020B0604020202020204" pitchFamily="34" charset="0"/>
                <a:cs typeface="Arial" panose="020B0604020202020204" pitchFamily="34" charset="0"/>
              </a:rPr>
              <a:t>[…] revient à l'entité compétente la plus proche de ceux qui sont directement concernés par cette action</a:t>
            </a:r>
          </a:p>
        </p:txBody>
      </p:sp>
      <p:sp>
        <p:nvSpPr>
          <p:cNvPr id="6" name="Rectangle : coins arrondis 5"/>
          <p:cNvSpPr/>
          <p:nvPr/>
        </p:nvSpPr>
        <p:spPr>
          <a:xfrm>
            <a:off x="3882887" y="3857087"/>
            <a:ext cx="7686261" cy="2404565"/>
          </a:xfrm>
          <a:prstGeom prst="roundRect">
            <a:avLst/>
          </a:prstGeom>
          <a:scene3d>
            <a:camera prst="orthographicFront"/>
            <a:lightRig rig="threePt" dir="t"/>
          </a:scene3d>
          <a:sp3d>
            <a:bevelT w="165100" prst="coolSlan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r-CA" sz="3200" dirty="0">
                <a:latin typeface="Arial" panose="020B0604020202020204" pitchFamily="34" charset="0"/>
                <a:cs typeface="Arial" panose="020B0604020202020204" pitchFamily="34" charset="0"/>
              </a:rPr>
              <a:t>Art. 207,1  […] pouvoirs et responsabilité sont délégués au niveau approprié d’autorité</a:t>
            </a:r>
          </a:p>
        </p:txBody>
      </p:sp>
      <p:sp>
        <p:nvSpPr>
          <p:cNvPr id="7" name="Bulle narrative : rectangle à coins arrondis 6"/>
          <p:cNvSpPr/>
          <p:nvPr/>
        </p:nvSpPr>
        <p:spPr>
          <a:xfrm>
            <a:off x="4929809" y="1311965"/>
            <a:ext cx="5724939" cy="3747404"/>
          </a:xfrm>
          <a:prstGeom prst="wedgeRoundRectCallout">
            <a:avLst/>
          </a:prstGeom>
          <a:solidFill>
            <a:srgbClr val="FFC0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fr-CA" sz="3200" dirty="0">
                <a:solidFill>
                  <a:schemeClr val="tx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Ce qui permet aux commissions scolaires qui le souhaitent de maintenir une organisation centralisée</a:t>
            </a:r>
          </a:p>
        </p:txBody>
      </p:sp>
    </p:spTree>
    <p:extLst>
      <p:ext uri="{BB962C8B-B14F-4D97-AF65-F5344CB8AC3E}">
        <p14:creationId xmlns:p14="http://schemas.microsoft.com/office/powerpoint/2010/main" val="420521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xit" presetSubtype="4" fill="hold" grpId="1" nodeType="clickEffect">
                                  <p:stCondLst>
                                    <p:cond delay="0"/>
                                  </p:stCondLst>
                                  <p:childTnLst>
                                    <p:anim calcmode="lin" valueType="num">
                                      <p:cBhvr additive="base">
                                        <p:cTn id="18" dur="500"/>
                                        <p:tgtEl>
                                          <p:spTgt spid="3"/>
                                        </p:tgtEl>
                                        <p:attrNameLst>
                                          <p:attrName>ppt_y</p:attrName>
                                        </p:attrNameLst>
                                      </p:cBhvr>
                                      <p:tavLst>
                                        <p:tav tm="0">
                                          <p:val>
                                            <p:strVal val="#ppt_y"/>
                                          </p:val>
                                        </p:tav>
                                        <p:tav tm="100000">
                                          <p:val>
                                            <p:strVal val="#ppt_y+#ppt_h*1.125000"/>
                                          </p:val>
                                        </p:tav>
                                      </p:tavLst>
                                    </p:anim>
                                    <p:animEffect transition="out" filter="wipe(down)">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par>
                                <p:cTn id="21" presetID="12" presetClass="exit" presetSubtype="4" fill="hold" grpId="1" nodeType="withEffect">
                                  <p:stCondLst>
                                    <p:cond delay="0"/>
                                  </p:stCondLst>
                                  <p:childTnLst>
                                    <p:anim calcmode="lin" valueType="num">
                                      <p:cBhvr additive="base">
                                        <p:cTn id="22" dur="500"/>
                                        <p:tgtEl>
                                          <p:spTgt spid="6"/>
                                        </p:tgtEl>
                                        <p:attrNameLst>
                                          <p:attrName>ppt_y</p:attrName>
                                        </p:attrNameLst>
                                      </p:cBhvr>
                                      <p:tavLst>
                                        <p:tav tm="0">
                                          <p:val>
                                            <p:strVal val="#ppt_y"/>
                                          </p:val>
                                        </p:tav>
                                        <p:tav tm="100000">
                                          <p:val>
                                            <p:strVal val="#ppt_y+#ppt_h*1.125000"/>
                                          </p:val>
                                        </p:tav>
                                      </p:tavLst>
                                    </p:anim>
                                    <p:animEffect transition="out" filter="wipe(down)">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6" grpId="0" animBg="1"/>
      <p:bldP spid="6" grpId="1"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narrative : rectangle à coins arrondis 1"/>
          <p:cNvSpPr/>
          <p:nvPr/>
        </p:nvSpPr>
        <p:spPr>
          <a:xfrm>
            <a:off x="377024" y="367498"/>
            <a:ext cx="11502887" cy="5590238"/>
          </a:xfrm>
          <a:prstGeom prst="wedgeRoundRectCallout">
            <a:avLst>
              <a:gd name="adj1" fmla="val 9774"/>
              <a:gd name="adj2" fmla="val 64011"/>
              <a:gd name="adj3" fmla="val 16667"/>
            </a:avLst>
          </a:prstGeom>
          <a:solidFill>
            <a:srgbClr val="FFC0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3200" b="1" dirty="0">
                <a:latin typeface="Arial" panose="020B0604020202020204" pitchFamily="34" charset="0"/>
                <a:ea typeface="Calibri" panose="020F0502020204030204" pitchFamily="34" charset="0"/>
                <a:cs typeface="Times New Roman" panose="02020603050405020304" pitchFamily="18" charset="0"/>
              </a:rPr>
              <a:t>Sélection de membres substituts au conseil d’établissement</a:t>
            </a:r>
            <a:endParaRPr lang="fr-CA"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CA" sz="2800" dirty="0">
                <a:latin typeface="Arial" panose="020B0604020202020204" pitchFamily="34" charset="0"/>
                <a:ea typeface="Calibri" panose="020F0502020204030204" pitchFamily="34" charset="0"/>
                <a:cs typeface="Times New Roman" panose="02020603050405020304" pitchFamily="18" charset="0"/>
              </a:rPr>
              <a:t>L’article 51.1 permet d’élire des membres substituts </a:t>
            </a:r>
            <a:r>
              <a:rPr lang="fr-CA" sz="2800" u="sng" dirty="0">
                <a:latin typeface="Arial" panose="020B0604020202020204" pitchFamily="34" charset="0"/>
                <a:ea typeface="Calibri" panose="020F0502020204030204" pitchFamily="34" charset="0"/>
                <a:cs typeface="Times New Roman" panose="02020603050405020304" pitchFamily="18" charset="0"/>
              </a:rPr>
              <a:t>pour remplacer les membres qui ne peuvent participer au conseil</a:t>
            </a:r>
            <a:r>
              <a:rPr lang="fr-CA" sz="2800" dirty="0">
                <a:latin typeface="Arial" panose="020B0604020202020204" pitchFamily="34" charset="0"/>
                <a:ea typeface="Calibri" panose="020F0502020204030204" pitchFamily="34" charset="0"/>
                <a:cs typeface="Times New Roman" panose="02020603050405020304" pitchFamily="18" charset="0"/>
              </a:rPr>
              <a:t>.  Chaque catégorie de personnel pourra élire ses substituts lors des assemblées convoquées à cette fin (début septembre 2017).</a:t>
            </a:r>
            <a:endParaRPr lang="fr-CA"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CA" sz="2800" dirty="0">
                <a:latin typeface="Arial" panose="020B0604020202020204" pitchFamily="34" charset="0"/>
                <a:ea typeface="Calibri" panose="020F0502020204030204" pitchFamily="34" charset="0"/>
                <a:cs typeface="Times New Roman" panose="02020603050405020304" pitchFamily="18" charset="0"/>
              </a:rPr>
              <a:t>Cela permet à coup sûr un meilleur fonctionnement du conseil d’établissement.  Il permet notamment de conserver à chaque rencontre </a:t>
            </a:r>
            <a:r>
              <a:rPr lang="fr-CA" sz="2800" i="1" dirty="0">
                <a:latin typeface="Arial" panose="020B0604020202020204" pitchFamily="34" charset="0"/>
                <a:ea typeface="Calibri" panose="020F0502020204030204" pitchFamily="34" charset="0"/>
                <a:cs typeface="Times New Roman" panose="02020603050405020304" pitchFamily="18" charset="0"/>
              </a:rPr>
              <a:t>l’équilibre entre les membres</a:t>
            </a:r>
            <a:r>
              <a:rPr lang="fr-CA" sz="2800" dirty="0">
                <a:latin typeface="Arial" panose="020B0604020202020204" pitchFamily="34" charset="0"/>
                <a:ea typeface="Calibri" panose="020F0502020204030204" pitchFamily="34" charset="0"/>
                <a:cs typeface="Times New Roman" panose="02020603050405020304" pitchFamily="18" charset="0"/>
              </a:rPr>
              <a:t> représentés au conseil d’établissement.</a:t>
            </a:r>
            <a:endParaRPr lang="fr-CA"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9358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95049"/>
          </a:xfrm>
          <a:effectLst>
            <a:outerShdw blurRad="50800" dist="38100" dir="8100000" algn="tr" rotWithShape="0">
              <a:prstClr val="black">
                <a:alpha val="40000"/>
              </a:prstClr>
            </a:outerShdw>
          </a:effectLst>
          <a:scene3d>
            <a:camera prst="orthographicFront"/>
            <a:lightRig rig="threePt" dir="t"/>
          </a:scene3d>
          <a:sp3d>
            <a:bevelT/>
          </a:sp3d>
        </p:spPr>
        <p:txBody>
          <a:bodyPr>
            <a:normAutofit/>
          </a:bodyPr>
          <a:lstStyle/>
          <a:p>
            <a:r>
              <a:rPr lang="fr-CA" dirty="0">
                <a:ln>
                  <a:solidFill>
                    <a:schemeClr val="accent6">
                      <a:lumMod val="75000"/>
                    </a:schemeClr>
                  </a:solidFill>
                </a:ln>
                <a:solidFill>
                  <a:srgbClr val="00B050"/>
                </a:solidFill>
                <a:effectLst>
                  <a:outerShdw blurRad="38100" dist="38100" dir="2700000" algn="tl">
                    <a:srgbClr val="000000">
                      <a:alpha val="43137"/>
                    </a:srgbClr>
                  </a:outerShdw>
                </a:effectLst>
                <a:latin typeface="Arial Rounded MT Bold" panose="020F0704030504030204" pitchFamily="34" charset="0"/>
                <a:ea typeface="+mn-ea"/>
                <a:cs typeface="+mn-cs"/>
              </a:rPr>
              <a:t>Chronologie</a:t>
            </a:r>
          </a:p>
        </p:txBody>
      </p:sp>
      <p:sp>
        <p:nvSpPr>
          <p:cNvPr id="4" name="Rectangle 1"/>
          <p:cNvSpPr>
            <a:spLocks noGrp="1" noChangeArrowheads="1"/>
          </p:cNvSpPr>
          <p:nvPr>
            <p:ph idx="1"/>
          </p:nvPr>
        </p:nvSpPr>
        <p:spPr bwMode="auto">
          <a:xfrm>
            <a:off x="838200" y="1588659"/>
            <a:ext cx="10969487"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90488" algn="l"/>
              </a:tabLst>
              <a:defRPr>
                <a:solidFill>
                  <a:schemeClr val="tx1"/>
                </a:solidFill>
                <a:latin typeface="Arial" panose="020B0604020202020204" pitchFamily="34" charset="0"/>
              </a:defRPr>
            </a:lvl1pPr>
            <a:lvl2pPr eaLnBrk="0" fontAlgn="base" hangingPunct="0">
              <a:spcBef>
                <a:spcPct val="0"/>
              </a:spcBef>
              <a:spcAft>
                <a:spcPct val="0"/>
              </a:spcAft>
              <a:tabLst>
                <a:tab pos="90488" algn="l"/>
              </a:tabLst>
              <a:defRPr>
                <a:solidFill>
                  <a:schemeClr val="tx1"/>
                </a:solidFill>
                <a:latin typeface="Arial" panose="020B0604020202020204" pitchFamily="34" charset="0"/>
              </a:defRPr>
            </a:lvl2pPr>
            <a:lvl3pPr eaLnBrk="0" fontAlgn="base" hangingPunct="0">
              <a:spcBef>
                <a:spcPct val="0"/>
              </a:spcBef>
              <a:spcAft>
                <a:spcPct val="0"/>
              </a:spcAft>
              <a:tabLst>
                <a:tab pos="90488" algn="l"/>
              </a:tabLst>
              <a:defRPr>
                <a:solidFill>
                  <a:schemeClr val="tx1"/>
                </a:solidFill>
                <a:latin typeface="Arial" panose="020B0604020202020204" pitchFamily="34" charset="0"/>
              </a:defRPr>
            </a:lvl3pPr>
            <a:lvl4pPr eaLnBrk="0" fontAlgn="base" hangingPunct="0">
              <a:spcBef>
                <a:spcPct val="0"/>
              </a:spcBef>
              <a:spcAft>
                <a:spcPct val="0"/>
              </a:spcAft>
              <a:tabLst>
                <a:tab pos="90488" algn="l"/>
              </a:tabLst>
              <a:defRPr>
                <a:solidFill>
                  <a:schemeClr val="tx1"/>
                </a:solidFill>
                <a:latin typeface="Arial" panose="020B0604020202020204" pitchFamily="34" charset="0"/>
              </a:defRPr>
            </a:lvl4pPr>
            <a:lvl5pPr eaLnBrk="0" fontAlgn="base" hangingPunct="0">
              <a:spcBef>
                <a:spcPct val="0"/>
              </a:spcBef>
              <a:spcAft>
                <a:spcPct val="0"/>
              </a:spcAft>
              <a:tabLst>
                <a:tab pos="90488" algn="l"/>
              </a:tabLst>
              <a:defRPr>
                <a:solidFill>
                  <a:schemeClr val="tx1"/>
                </a:solidFill>
                <a:latin typeface="Arial" panose="020B0604020202020204" pitchFamily="34" charset="0"/>
              </a:defRPr>
            </a:lvl5pPr>
            <a:lvl6pPr eaLnBrk="0" fontAlgn="base" hangingPunct="0">
              <a:spcBef>
                <a:spcPct val="0"/>
              </a:spcBef>
              <a:spcAft>
                <a:spcPct val="0"/>
              </a:spcAft>
              <a:tabLst>
                <a:tab pos="90488" algn="l"/>
              </a:tabLst>
              <a:defRPr>
                <a:solidFill>
                  <a:schemeClr val="tx1"/>
                </a:solidFill>
                <a:latin typeface="Arial" panose="020B0604020202020204" pitchFamily="34" charset="0"/>
              </a:defRPr>
            </a:lvl6pPr>
            <a:lvl7pPr eaLnBrk="0" fontAlgn="base" hangingPunct="0">
              <a:spcBef>
                <a:spcPct val="0"/>
              </a:spcBef>
              <a:spcAft>
                <a:spcPct val="0"/>
              </a:spcAft>
              <a:tabLst>
                <a:tab pos="90488" algn="l"/>
              </a:tabLst>
              <a:defRPr>
                <a:solidFill>
                  <a:schemeClr val="tx1"/>
                </a:solidFill>
                <a:latin typeface="Arial" panose="020B0604020202020204" pitchFamily="34" charset="0"/>
              </a:defRPr>
            </a:lvl7pPr>
            <a:lvl8pPr eaLnBrk="0" fontAlgn="base" hangingPunct="0">
              <a:spcBef>
                <a:spcPct val="0"/>
              </a:spcBef>
              <a:spcAft>
                <a:spcPct val="0"/>
              </a:spcAft>
              <a:tabLst>
                <a:tab pos="90488" algn="l"/>
              </a:tabLst>
              <a:defRPr>
                <a:solidFill>
                  <a:schemeClr val="tx1"/>
                </a:solidFill>
                <a:latin typeface="Arial" panose="020B0604020202020204" pitchFamily="34" charset="0"/>
              </a:defRPr>
            </a:lvl8pPr>
            <a:lvl9pPr eaLnBrk="0" fontAlgn="base" hangingPunct="0">
              <a:spcBef>
                <a:spcPct val="0"/>
              </a:spcBef>
              <a:spcAft>
                <a:spcPct val="0"/>
              </a:spcAft>
              <a:tabLst>
                <a:tab pos="90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2000</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 </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Loi sur l</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administration publique</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 </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instauration de la 		</a:t>
            </a:r>
            <a:r>
              <a:rPr kumimoji="0" lang="fr-CA" altLang="fr-FR" sz="3200" b="0" i="1"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Nouvelle gestion publique</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(NGP) et de la </a:t>
            </a:r>
            <a:r>
              <a:rPr kumimoji="0" lang="fr-CA" altLang="fr-FR" sz="3200" b="0" i="1"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Gestion axée 		sur les résultats </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(GAR).</a:t>
            </a:r>
            <a:endParaRPr kumimoji="0" lang="fr-CA" altLang="fr-FR" sz="3200" b="0" i="0" u="none" strike="noStrike" cap="none" normalizeH="0" baseline="0" dirty="0">
              <a:ln>
                <a:noFill/>
              </a:ln>
              <a:solidFill>
                <a:schemeClr val="accent6">
                  <a:lumMod val="50000"/>
                </a:schemeClr>
              </a:solidFill>
              <a:effectLst/>
              <a:cs typeface="Arial" panose="020B0604020202020204" pitchFamily="34" charset="0"/>
            </a:endParaRPr>
          </a:p>
          <a:p>
            <a:pPr lvl="2">
              <a:lnSpc>
                <a:spcPct val="100000"/>
              </a:lnSpc>
              <a:buFont typeface="Wingdings" panose="05000000000000000000" pitchFamily="2" charset="2"/>
              <a:buChar char="Ø"/>
            </a:pPr>
            <a:r>
              <a:rPr kumimoji="0" lang="fr-CA" altLang="fr-FR" sz="2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Mesurer la performance des administrations en regard d’objectifs préétablis et mesurés à l’aide d’indicateurs</a:t>
            </a:r>
          </a:p>
          <a:p>
            <a:pPr marL="914400" lvl="2" indent="0">
              <a:lnSpc>
                <a:spcPct val="100000"/>
              </a:lnSpc>
              <a:buNone/>
            </a:pPr>
            <a:endParaRPr kumimoji="0" lang="fr-CA" altLang="fr-FR"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2002</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 </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PL n</a:t>
            </a:r>
            <a:r>
              <a:rPr kumimoji="0" lang="fr-CA" altLang="fr-FR" sz="3200" b="0" i="0" u="none" strike="noStrike" cap="none" normalizeH="0" baseline="30000" dirty="0">
                <a:ln>
                  <a:noFill/>
                </a:ln>
                <a:solidFill>
                  <a:schemeClr val="accent6">
                    <a:lumMod val="50000"/>
                  </a:schemeClr>
                </a:solidFill>
                <a:effectLst/>
                <a:ea typeface="Calibri" panose="020F0502020204030204" pitchFamily="34" charset="0"/>
                <a:cs typeface="Arial" panose="020B0604020202020204" pitchFamily="34" charset="0"/>
              </a:rPr>
              <a:t>o</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124</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 </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Rend la loi sur l</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instruction publique (LIP) 		conforme </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à</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 la loi sur l</a:t>
            </a:r>
            <a:r>
              <a:rPr kumimoji="0" lang="fr-CA" altLang="fr-FR" sz="3200" b="0" i="0" u="none" strike="noStrike" cap="none" normalizeH="0" baseline="0" dirty="0">
                <a:ln>
                  <a:noFill/>
                </a:ln>
                <a:solidFill>
                  <a:schemeClr val="accent6">
                    <a:lumMod val="50000"/>
                  </a:schemeClr>
                </a:solidFill>
                <a:effectLst/>
                <a:latin typeface="Calibri" panose="020F0502020204030204" pitchFamily="34" charset="0"/>
                <a:ea typeface="Calibri" panose="020F0502020204030204" pitchFamily="34" charset="0"/>
                <a:cs typeface="Arial" panose="020B0604020202020204" pitchFamily="34" charset="0"/>
              </a:rPr>
              <a:t>’</a:t>
            </a:r>
            <a:r>
              <a:rPr kumimoji="0" lang="fr-CA" altLang="fr-FR" sz="3200" b="0" i="0" u="none" strike="noStrike" cap="none" normalizeH="0" baseline="0" dirty="0">
                <a:ln>
                  <a:noFill/>
                </a:ln>
                <a:solidFill>
                  <a:schemeClr val="accent6">
                    <a:lumMod val="50000"/>
                  </a:schemeClr>
                </a:solidFill>
                <a:effectLst/>
                <a:ea typeface="Calibri" panose="020F0502020204030204" pitchFamily="34" charset="0"/>
                <a:cs typeface="Arial" panose="020B0604020202020204" pitchFamily="34" charset="0"/>
              </a:rPr>
              <a:t>administration publique</a:t>
            </a:r>
            <a:endParaRPr kumimoji="0" lang="fr-CA" altLang="fr-FR" sz="3200" b="0" i="0" u="none" strike="noStrike" cap="none" normalizeH="0" baseline="0" dirty="0">
              <a:ln>
                <a:noFill/>
              </a:ln>
              <a:solidFill>
                <a:schemeClr val="accent6">
                  <a:lumMod val="50000"/>
                </a:schemeClr>
              </a:solidFill>
              <a:effectLst/>
            </a:endParaRPr>
          </a:p>
          <a:p>
            <a:pPr lvl="2">
              <a:lnSpc>
                <a:spcPct val="100000"/>
              </a:lnSpc>
              <a:buFont typeface="Wingdings" panose="05000000000000000000" pitchFamily="2" charset="2"/>
              <a:buChar char="Ø"/>
            </a:pPr>
            <a:r>
              <a:rPr kumimoji="0" lang="fr-CA" altLang="fr-FR" sz="2400" b="0" i="0" u="none" strike="noStrike" cap="none" normalizeH="0" baseline="0" dirty="0">
                <a:ln>
                  <a:noFill/>
                </a:ln>
                <a:solidFill>
                  <a:schemeClr val="tx1"/>
                </a:solidFill>
                <a:effectLst/>
                <a:ea typeface="Calibri" panose="020F0502020204030204" pitchFamily="34" charset="0"/>
                <a:cs typeface="Arial" panose="020B0604020202020204" pitchFamily="34" charset="0"/>
              </a:rPr>
              <a:t>Élaboration du Plan stratégique (Ministère), du plan de réussite, du projet éducatif (écoles) ou des orientations (centres)</a:t>
            </a:r>
            <a:endParaRPr kumimoji="0" lang="fr-CA" altLang="fr-FR" sz="24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1320877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160" y="1737360"/>
            <a:ext cx="10347960" cy="4401205"/>
          </a:xfrm>
          <a:prstGeom prst="rect">
            <a:avLst/>
          </a:prstGeom>
          <a:noFill/>
        </p:spPr>
        <p:txBody>
          <a:bodyPr wrap="square" rtlCol="0">
            <a:spAutoFit/>
          </a:bodyPr>
          <a:lstStyle/>
          <a:p>
            <a:r>
              <a:rPr lang="fr-CA" sz="2800" dirty="0">
                <a:latin typeface="Arial" panose="020B0604020202020204" pitchFamily="34" charset="0"/>
                <a:cs typeface="Arial" panose="020B0604020202020204" pitchFamily="34" charset="0"/>
              </a:rPr>
              <a:t>La concertation entre les différentes catégories de personnel (enseignant, soutien et professionnel) est essentielle</a:t>
            </a:r>
          </a:p>
          <a:p>
            <a:endParaRPr lang="fr-CA" sz="28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r-CA" sz="2800" dirty="0">
                <a:latin typeface="Arial" panose="020B0604020202020204" pitchFamily="34" charset="0"/>
                <a:cs typeface="Arial" panose="020B0604020202020204" pitchFamily="34" charset="0"/>
              </a:rPr>
              <a:t>lors de la consultation sur le plan d’engagement de la commission scolaire </a:t>
            </a:r>
          </a:p>
          <a:p>
            <a:pPr marL="342900" indent="-342900">
              <a:buFont typeface="Arial" panose="020B0604020202020204" pitchFamily="34" charset="0"/>
              <a:buChar char="•"/>
            </a:pPr>
            <a:r>
              <a:rPr lang="fr-CA" sz="2800" dirty="0">
                <a:latin typeface="Arial" panose="020B0604020202020204" pitchFamily="34" charset="0"/>
                <a:cs typeface="Arial" panose="020B0604020202020204" pitchFamily="34" charset="0"/>
              </a:rPr>
              <a:t>ainsi que pour le projet éducatif de l’école ou du centre</a:t>
            </a:r>
          </a:p>
          <a:p>
            <a:pPr marL="342900" indent="-342900">
              <a:buFont typeface="Arial" panose="020B0604020202020204" pitchFamily="34" charset="0"/>
              <a:buChar char="•"/>
            </a:pPr>
            <a:r>
              <a:rPr lang="fr-CA" sz="2800" dirty="0">
                <a:latin typeface="Arial" panose="020B0604020202020204" pitchFamily="34" charset="0"/>
                <a:cs typeface="Arial" panose="020B0604020202020204" pitchFamily="34" charset="0"/>
              </a:rPr>
              <a:t>et les moyens de mise en œuvre du projet éducatif</a:t>
            </a:r>
          </a:p>
          <a:p>
            <a:endParaRPr lang="fr-CA" sz="2800" dirty="0">
              <a:latin typeface="Arial" panose="020B0604020202020204" pitchFamily="34" charset="0"/>
              <a:cs typeface="Arial" panose="020B0604020202020204" pitchFamily="34" charset="0"/>
            </a:endParaRPr>
          </a:p>
          <a:p>
            <a:r>
              <a:rPr lang="fr-CA" sz="2800" dirty="0">
                <a:latin typeface="Arial" panose="020B0604020202020204" pitchFamily="34" charset="0"/>
                <a:cs typeface="Arial" panose="020B0604020202020204" pitchFamily="34" charset="0"/>
              </a:rPr>
              <a:t>On doit parler d’une même voix pour réclamer les budgets et les ressources nécessaires afin de permettre la réussite de tous.</a:t>
            </a:r>
          </a:p>
        </p:txBody>
      </p:sp>
      <p:sp>
        <p:nvSpPr>
          <p:cNvPr id="3" name="ZoneTexte 2"/>
          <p:cNvSpPr txBox="1"/>
          <p:nvPr/>
        </p:nvSpPr>
        <p:spPr>
          <a:xfrm>
            <a:off x="883920" y="350520"/>
            <a:ext cx="10363200" cy="1200329"/>
          </a:xfrm>
          <a:prstGeom prst="rect">
            <a:avLst/>
          </a:prstGeom>
          <a:noFill/>
        </p:spPr>
        <p:txBody>
          <a:bodyPr wrap="square" rtlCol="0">
            <a:spAutoFit/>
          </a:bodyPr>
          <a:lstStyle/>
          <a:p>
            <a:r>
              <a:rPr lang="fr-CA"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Ce qu’il faut retenir…</a:t>
            </a:r>
          </a:p>
        </p:txBody>
      </p:sp>
    </p:spTree>
    <p:extLst>
      <p:ext uri="{BB962C8B-B14F-4D97-AF65-F5344CB8AC3E}">
        <p14:creationId xmlns:p14="http://schemas.microsoft.com/office/powerpoint/2010/main" val="2535969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160" y="2209800"/>
            <a:ext cx="10347960" cy="3046988"/>
          </a:xfrm>
          <a:prstGeom prst="rect">
            <a:avLst/>
          </a:prstGeom>
          <a:noFill/>
        </p:spPr>
        <p:txBody>
          <a:bodyPr wrap="square" rtlCol="0">
            <a:spAutoFit/>
          </a:bodyPr>
          <a:lstStyle/>
          <a:p>
            <a:r>
              <a:rPr lang="fr-CA" sz="3200" dirty="0">
                <a:latin typeface="Arial" panose="020B0604020202020204" pitchFamily="34" charset="0"/>
                <a:cs typeface="Arial" panose="020B0604020202020204" pitchFamily="34" charset="0"/>
              </a:rPr>
              <a:t>Les moyens de mise en œuvre du projet éducatif sont transmis à la direction de l’établissement par une proposition des membres du personnel.</a:t>
            </a:r>
          </a:p>
          <a:p>
            <a:endParaRPr lang="fr-CA" sz="3200" dirty="0">
              <a:latin typeface="Arial" panose="020B0604020202020204" pitchFamily="34" charset="0"/>
              <a:cs typeface="Arial" panose="020B0604020202020204" pitchFamily="34" charset="0"/>
            </a:endParaRPr>
          </a:p>
          <a:p>
            <a:r>
              <a:rPr lang="fr-CA" sz="3200" dirty="0">
                <a:latin typeface="Arial" panose="020B0604020202020204" pitchFamily="34" charset="0"/>
                <a:cs typeface="Arial" panose="020B0604020202020204" pitchFamily="34" charset="0"/>
              </a:rPr>
              <a:t>Ces moyens ne doivent pas être trop contraignants pour le personnel qui devra les mettre en application.</a:t>
            </a:r>
          </a:p>
        </p:txBody>
      </p:sp>
      <p:sp>
        <p:nvSpPr>
          <p:cNvPr id="3" name="ZoneTexte 2"/>
          <p:cNvSpPr txBox="1"/>
          <p:nvPr/>
        </p:nvSpPr>
        <p:spPr>
          <a:xfrm>
            <a:off x="883920" y="350520"/>
            <a:ext cx="10363200" cy="1200329"/>
          </a:xfrm>
          <a:prstGeom prst="rect">
            <a:avLst/>
          </a:prstGeom>
          <a:noFill/>
        </p:spPr>
        <p:txBody>
          <a:bodyPr wrap="square" rtlCol="0">
            <a:spAutoFit/>
          </a:bodyPr>
          <a:lstStyle/>
          <a:p>
            <a:r>
              <a:rPr lang="fr-CA"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Ce qu’il faut retenir…</a:t>
            </a:r>
          </a:p>
        </p:txBody>
      </p:sp>
    </p:spTree>
    <p:extLst>
      <p:ext uri="{BB962C8B-B14F-4D97-AF65-F5344CB8AC3E}">
        <p14:creationId xmlns:p14="http://schemas.microsoft.com/office/powerpoint/2010/main" val="2677020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36320" y="1752600"/>
            <a:ext cx="10347960" cy="4031873"/>
          </a:xfrm>
          <a:prstGeom prst="rect">
            <a:avLst/>
          </a:prstGeom>
          <a:noFill/>
        </p:spPr>
        <p:txBody>
          <a:bodyPr wrap="square" rtlCol="0">
            <a:spAutoFit/>
          </a:bodyPr>
          <a:lstStyle/>
          <a:p>
            <a:r>
              <a:rPr lang="fr-CA" sz="3200" dirty="0">
                <a:latin typeface="Arial" panose="020B0604020202020204" pitchFamily="34" charset="0"/>
                <a:cs typeface="Arial" panose="020B0604020202020204" pitchFamily="34" charset="0"/>
              </a:rPr>
              <a:t>La direction d’établissement doit consulter son personnel, entre autres, sur l’application des mesures décentralisées dans les écoles ou les centres en passant par</a:t>
            </a:r>
          </a:p>
          <a:p>
            <a:endParaRPr lang="fr-CA" sz="32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fr-CA" sz="3200" dirty="0">
                <a:latin typeface="Arial" panose="020B0604020202020204" pitchFamily="34" charset="0"/>
                <a:cs typeface="Arial" panose="020B0604020202020204" pitchFamily="34" charset="0"/>
              </a:rPr>
              <a:t>Le CEE ou le CPEE</a:t>
            </a:r>
          </a:p>
          <a:p>
            <a:pPr marL="457200" indent="-457200">
              <a:buFont typeface="Arial" panose="020B0604020202020204" pitchFamily="34" charset="0"/>
              <a:buChar char="•"/>
            </a:pPr>
            <a:r>
              <a:rPr lang="fr-CA" sz="3200" dirty="0">
                <a:latin typeface="Arial" panose="020B0604020202020204" pitchFamily="34" charset="0"/>
                <a:cs typeface="Arial" panose="020B0604020202020204" pitchFamily="34" charset="0"/>
              </a:rPr>
              <a:t>Le comité EHDAA </a:t>
            </a:r>
            <a:r>
              <a:rPr lang="fr-CA" sz="2400" dirty="0">
                <a:latin typeface="Arial" panose="020B0604020202020204" pitchFamily="34" charset="0"/>
                <a:cs typeface="Arial" panose="020B0604020202020204" pitchFamily="34" charset="0"/>
              </a:rPr>
              <a:t>(plusieurs catégories de personnel)</a:t>
            </a:r>
          </a:p>
          <a:p>
            <a:pPr marL="457200" indent="-457200">
              <a:buFont typeface="Arial" panose="020B0604020202020204" pitchFamily="34" charset="0"/>
              <a:buChar char="•"/>
            </a:pPr>
            <a:r>
              <a:rPr lang="fr-CA" sz="3200" dirty="0">
                <a:latin typeface="Arial" panose="020B0604020202020204" pitchFamily="34" charset="0"/>
                <a:cs typeface="Arial" panose="020B0604020202020204" pitchFamily="34" charset="0"/>
              </a:rPr>
              <a:t>Le CE </a:t>
            </a:r>
            <a:r>
              <a:rPr lang="fr-CA" sz="2400" dirty="0">
                <a:latin typeface="Arial" panose="020B0604020202020204" pitchFamily="34" charset="0"/>
                <a:cs typeface="Arial" panose="020B0604020202020204" pitchFamily="34" charset="0"/>
              </a:rPr>
              <a:t>(plusieurs catégories de personnel)</a:t>
            </a:r>
            <a:endParaRPr lang="fr-CA" sz="3200" dirty="0">
              <a:latin typeface="Arial" panose="020B0604020202020204" pitchFamily="34" charset="0"/>
              <a:cs typeface="Arial" panose="020B0604020202020204" pitchFamily="34" charset="0"/>
            </a:endParaRPr>
          </a:p>
        </p:txBody>
      </p:sp>
      <p:sp>
        <p:nvSpPr>
          <p:cNvPr id="3" name="ZoneTexte 2"/>
          <p:cNvSpPr txBox="1"/>
          <p:nvPr/>
        </p:nvSpPr>
        <p:spPr>
          <a:xfrm>
            <a:off x="883920" y="350520"/>
            <a:ext cx="10363200" cy="1200329"/>
          </a:xfrm>
          <a:prstGeom prst="rect">
            <a:avLst/>
          </a:prstGeom>
          <a:noFill/>
        </p:spPr>
        <p:txBody>
          <a:bodyPr wrap="square" rtlCol="0">
            <a:spAutoFit/>
          </a:bodyPr>
          <a:lstStyle/>
          <a:p>
            <a:r>
              <a:rPr lang="fr-CA"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Ce qu’il faut retenir…</a:t>
            </a:r>
          </a:p>
        </p:txBody>
      </p:sp>
    </p:spTree>
    <p:extLst>
      <p:ext uri="{BB962C8B-B14F-4D97-AF65-F5344CB8AC3E}">
        <p14:creationId xmlns:p14="http://schemas.microsoft.com/office/powerpoint/2010/main" val="3979441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95" y="0"/>
            <a:ext cx="10845209" cy="6858000"/>
          </a:xfrm>
          <a:prstGeom prst="rect">
            <a:avLst/>
          </a:prstGeom>
        </p:spPr>
      </p:pic>
    </p:spTree>
    <p:extLst>
      <p:ext uri="{BB962C8B-B14F-4D97-AF65-F5344CB8AC3E}">
        <p14:creationId xmlns:p14="http://schemas.microsoft.com/office/powerpoint/2010/main" val="90841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92025" y="647114"/>
            <a:ext cx="10515600" cy="5604650"/>
          </a:xfrm>
        </p:spPr>
        <p:txBody>
          <a:bodyPr>
            <a:normAutofit fontScale="92500" lnSpcReduction="10000"/>
          </a:bodyPr>
          <a:lstStyle/>
          <a:p>
            <a:pPr marL="0" lvl="0" indent="0" eaLnBrk="0" fontAlgn="base" hangingPunct="0">
              <a:lnSpc>
                <a:spcPct val="100000"/>
              </a:lnSpc>
              <a:spcBef>
                <a:spcPct val="0"/>
              </a:spcBef>
              <a:spcAft>
                <a:spcPct val="0"/>
              </a:spcAft>
              <a:buNone/>
              <a:tabLst>
                <a:tab pos="90488" algn="l"/>
              </a:tabLst>
            </a:pPr>
            <a:r>
              <a:rPr lang="fr-CA"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2008 : PL n</a:t>
            </a:r>
            <a:r>
              <a:rPr lang="fr-CA" altLang="fr-FR" sz="3200" baseline="300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o</a:t>
            </a:r>
            <a:r>
              <a:rPr lang="fr-CA"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88 : loi modifiant la loi sur l’instruction publique 		est venue formaliser davantage la GAR en éducation</a:t>
            </a:r>
          </a:p>
          <a:p>
            <a:pPr lvl="2" eaLnBrk="0" fontAlgn="base" hangingPunct="0">
              <a:lnSpc>
                <a:spcPct val="100000"/>
              </a:lnSpc>
              <a:spcBef>
                <a:spcPct val="0"/>
              </a:spcBef>
              <a:spcAft>
                <a:spcPct val="0"/>
              </a:spcAft>
              <a:buFont typeface="Wingdings" panose="05000000000000000000" pitchFamily="2" charset="2"/>
              <a:buChar char="Ø"/>
              <a:tabLst>
                <a:tab pos="90488" algn="l"/>
              </a:tabLst>
            </a:pPr>
            <a:r>
              <a:rPr lang="fr-CA" altLang="fr-FR" sz="2600" dirty="0">
                <a:latin typeface="Arial" panose="020B0604020202020204" pitchFamily="34" charset="0"/>
                <a:ea typeface="Calibri" panose="020F0502020204030204" pitchFamily="34" charset="0"/>
                <a:cs typeface="Arial" panose="020B0604020202020204" pitchFamily="34" charset="0"/>
              </a:rPr>
              <a:t>Élaboration de la convention de partenariat (CS), et de la convention de gestion et de réussite éducative (écoles) </a:t>
            </a:r>
          </a:p>
          <a:p>
            <a:pPr lvl="2" eaLnBrk="0" fontAlgn="base" hangingPunct="0">
              <a:lnSpc>
                <a:spcPct val="100000"/>
              </a:lnSpc>
              <a:spcBef>
                <a:spcPct val="0"/>
              </a:spcBef>
              <a:spcAft>
                <a:spcPct val="0"/>
              </a:spcAft>
              <a:buFont typeface="Wingdings" panose="05000000000000000000" pitchFamily="2" charset="2"/>
              <a:buChar char="Ø"/>
              <a:tabLst>
                <a:tab pos="90488" algn="l"/>
              </a:tabLst>
            </a:pPr>
            <a:r>
              <a:rPr lang="fr-CA" altLang="fr-FR" sz="2600" dirty="0">
                <a:latin typeface="Arial" panose="020B0604020202020204" pitchFamily="34" charset="0"/>
                <a:ea typeface="Calibri" panose="020F0502020204030204" pitchFamily="34" charset="0"/>
                <a:cs typeface="Arial" panose="020B0604020202020204" pitchFamily="34" charset="0"/>
              </a:rPr>
              <a:t>Cibles chiffrées</a:t>
            </a:r>
          </a:p>
          <a:p>
            <a:pPr marL="1371600" lvl="3" indent="0" eaLnBrk="0" fontAlgn="base" hangingPunct="0">
              <a:lnSpc>
                <a:spcPct val="100000"/>
              </a:lnSpc>
              <a:spcBef>
                <a:spcPct val="0"/>
              </a:spcBef>
              <a:spcAft>
                <a:spcPct val="0"/>
              </a:spcAft>
              <a:buNone/>
              <a:tabLst>
                <a:tab pos="90488" algn="l"/>
              </a:tabLst>
            </a:pPr>
            <a:endParaRPr lang="fr-CA" altLang="fr-FR" sz="26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None/>
              <a:tabLst>
                <a:tab pos="90488" algn="l"/>
              </a:tabLst>
            </a:pPr>
            <a:r>
              <a:rPr lang="fr-CA"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2015 : PL n</a:t>
            </a:r>
            <a:r>
              <a:rPr lang="fr-CA" altLang="fr-FR" sz="3200" baseline="300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o</a:t>
            </a:r>
            <a:r>
              <a:rPr lang="fr-CA"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86 : </a:t>
            </a:r>
            <a:r>
              <a:rPr lang="fr-FR"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Loi modifiant l’organisation et la 				gouvernance des commissions scolaires </a:t>
            </a:r>
          </a:p>
          <a:p>
            <a:pPr marL="914400" lvl="2" indent="0" eaLnBrk="0" fontAlgn="base" hangingPunct="0">
              <a:lnSpc>
                <a:spcPct val="100000"/>
              </a:lnSpc>
              <a:spcBef>
                <a:spcPct val="0"/>
              </a:spcBef>
              <a:spcAft>
                <a:spcPct val="0"/>
              </a:spcAft>
              <a:buNone/>
              <a:tabLst>
                <a:tab pos="90488" algn="l"/>
              </a:tabLst>
            </a:pPr>
            <a:r>
              <a:rPr lang="fr-FR"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en vue de rapprocher l’école des lieux de décision </a:t>
            </a:r>
          </a:p>
          <a:p>
            <a:pPr marL="0" lvl="0" indent="0" eaLnBrk="0" fontAlgn="base" hangingPunct="0">
              <a:lnSpc>
                <a:spcPct val="100000"/>
              </a:lnSpc>
              <a:spcBef>
                <a:spcPct val="0"/>
              </a:spcBef>
              <a:spcAft>
                <a:spcPct val="0"/>
              </a:spcAft>
              <a:buNone/>
              <a:tabLst>
                <a:tab pos="90488" algn="l"/>
              </a:tabLst>
            </a:pPr>
            <a:r>
              <a:rPr lang="fr-FR" altLang="fr-FR" sz="3200"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		et d’assurer la présence des parents au sein de 				l’instance décisionnelle de la commission scolaire</a:t>
            </a:r>
          </a:p>
          <a:p>
            <a:pPr marL="0" lvl="0" indent="0" eaLnBrk="0" fontAlgn="base" hangingPunct="0">
              <a:lnSpc>
                <a:spcPct val="100000"/>
              </a:lnSpc>
              <a:spcBef>
                <a:spcPct val="0"/>
              </a:spcBef>
              <a:spcAft>
                <a:spcPct val="0"/>
              </a:spcAft>
              <a:buNone/>
              <a:tabLst>
                <a:tab pos="90488" algn="l"/>
              </a:tabLst>
            </a:pPr>
            <a:endParaRPr lang="fr-CA" altLang="fr-FR" sz="3200" dirty="0">
              <a:latin typeface="Arial" panose="020B0604020202020204" pitchFamily="34" charset="0"/>
              <a:ea typeface="Calibri" panose="020F0502020204030204" pitchFamily="34" charset="0"/>
              <a:cs typeface="Arial" panose="020B0604020202020204" pitchFamily="34" charset="0"/>
            </a:endParaRPr>
          </a:p>
          <a:p>
            <a:pPr marL="0" lvl="0" indent="0" eaLnBrk="0" fontAlgn="base" hangingPunct="0">
              <a:lnSpc>
                <a:spcPct val="100000"/>
              </a:lnSpc>
              <a:spcBef>
                <a:spcPct val="0"/>
              </a:spcBef>
              <a:spcAft>
                <a:spcPct val="0"/>
              </a:spcAft>
              <a:buFontTx/>
              <a:buChar char="•"/>
              <a:tabLst>
                <a:tab pos="90488" algn="l"/>
              </a:tabLst>
            </a:pPr>
            <a:r>
              <a:rPr lang="fr-CA" altLang="fr-FR" sz="3200" dirty="0">
                <a:latin typeface="Arial" panose="020B0604020202020204" pitchFamily="34" charset="0"/>
                <a:ea typeface="Calibri" panose="020F0502020204030204" pitchFamily="34" charset="0"/>
                <a:cs typeface="Arial" panose="020B0604020202020204" pitchFamily="34" charset="0"/>
              </a:rPr>
              <a:t>Le projet de loi est </a:t>
            </a:r>
            <a:r>
              <a:rPr lang="fr-CA" altLang="fr-FR" sz="3200" u="sng" dirty="0">
                <a:latin typeface="Arial" panose="020B0604020202020204" pitchFamily="34" charset="0"/>
                <a:ea typeface="Calibri" panose="020F0502020204030204" pitchFamily="34" charset="0"/>
                <a:cs typeface="Arial" panose="020B0604020202020204" pitchFamily="34" charset="0"/>
              </a:rPr>
              <a:t>abandonné</a:t>
            </a:r>
            <a:r>
              <a:rPr lang="fr-CA" altLang="fr-FR" sz="3200" dirty="0">
                <a:latin typeface="Arial" panose="020B0604020202020204" pitchFamily="34" charset="0"/>
                <a:ea typeface="Calibri" panose="020F0502020204030204" pitchFamily="34" charset="0"/>
                <a:cs typeface="Arial" panose="020B0604020202020204" pitchFamily="34" charset="0"/>
              </a:rPr>
              <a:t> et remplacé par le PL n</a:t>
            </a:r>
            <a:r>
              <a:rPr lang="fr-CA" altLang="fr-FR" sz="3200" baseline="30000" dirty="0">
                <a:latin typeface="Arial" panose="020B0604020202020204" pitchFamily="34" charset="0"/>
                <a:ea typeface="Calibri" panose="020F0502020204030204" pitchFamily="34" charset="0"/>
                <a:cs typeface="Arial" panose="020B0604020202020204" pitchFamily="34" charset="0"/>
              </a:rPr>
              <a:t>o</a:t>
            </a:r>
            <a:r>
              <a:rPr lang="fr-CA" altLang="fr-FR" sz="3200" dirty="0">
                <a:latin typeface="Arial" panose="020B0604020202020204" pitchFamily="34" charset="0"/>
                <a:ea typeface="Calibri" panose="020F0502020204030204" pitchFamily="34" charset="0"/>
                <a:cs typeface="Arial" panose="020B0604020202020204" pitchFamily="34" charset="0"/>
              </a:rPr>
              <a:t> 105</a:t>
            </a:r>
          </a:p>
          <a:p>
            <a:pPr marL="0" indent="0">
              <a:buNone/>
            </a:pPr>
            <a:endParaRPr lang="fr-CA" dirty="0"/>
          </a:p>
        </p:txBody>
      </p:sp>
    </p:spTree>
    <p:extLst>
      <p:ext uri="{BB962C8B-B14F-4D97-AF65-F5344CB8AC3E}">
        <p14:creationId xmlns:p14="http://schemas.microsoft.com/office/powerpoint/2010/main" val="3522613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845285" y="1514879"/>
            <a:ext cx="2769705" cy="1354217"/>
          </a:xfrm>
          <a:prstGeom prst="rect">
            <a:avLst/>
          </a:prstGeom>
          <a:noFill/>
        </p:spPr>
        <p:txBody>
          <a:bodyPr wrap="square" rtlCol="0">
            <a:spAutoFit/>
          </a:bodyPr>
          <a:lstStyle/>
          <a:p>
            <a:pPr algn="ctr"/>
            <a:r>
              <a:rPr lang="fr-CA" sz="3200" dirty="0">
                <a:effectLst>
                  <a:outerShdw blurRad="50800" dist="38100" dir="10800000" algn="r" rotWithShape="0">
                    <a:prstClr val="black">
                      <a:alpha val="40000"/>
                    </a:prstClr>
                  </a:outerShdw>
                </a:effectLst>
                <a:latin typeface="Arial Rounded MT Bold" panose="020F0704030504030204" pitchFamily="34" charset="0"/>
              </a:rPr>
              <a:t>Ministère de l’éducation</a:t>
            </a:r>
          </a:p>
          <a:p>
            <a:endParaRPr lang="fr-CA" dirty="0"/>
          </a:p>
        </p:txBody>
      </p:sp>
      <p:sp>
        <p:nvSpPr>
          <p:cNvPr id="5" name="ZoneTexte 4"/>
          <p:cNvSpPr txBox="1"/>
          <p:nvPr/>
        </p:nvSpPr>
        <p:spPr>
          <a:xfrm>
            <a:off x="4465980" y="2869096"/>
            <a:ext cx="2769705" cy="1354217"/>
          </a:xfrm>
          <a:prstGeom prst="rect">
            <a:avLst/>
          </a:prstGeom>
          <a:noFill/>
        </p:spPr>
        <p:txBody>
          <a:bodyPr wrap="square" rtlCol="0">
            <a:spAutoFit/>
          </a:bodyPr>
          <a:lstStyle/>
          <a:p>
            <a:pPr algn="ctr"/>
            <a:r>
              <a:rPr lang="fr-CA" sz="3200" dirty="0">
                <a:effectLst>
                  <a:outerShdw blurRad="50800" dist="38100" dir="10800000" algn="r" rotWithShape="0">
                    <a:prstClr val="black">
                      <a:alpha val="40000"/>
                    </a:prstClr>
                  </a:outerShdw>
                </a:effectLst>
                <a:latin typeface="Arial Rounded MT Bold" panose="020F0704030504030204" pitchFamily="34" charset="0"/>
              </a:rPr>
              <a:t>Commission scolaire</a:t>
            </a:r>
          </a:p>
          <a:p>
            <a:endParaRPr lang="fr-CA" dirty="0"/>
          </a:p>
        </p:txBody>
      </p:sp>
      <p:sp>
        <p:nvSpPr>
          <p:cNvPr id="6" name="ZoneTexte 5"/>
          <p:cNvSpPr txBox="1"/>
          <p:nvPr/>
        </p:nvSpPr>
        <p:spPr>
          <a:xfrm>
            <a:off x="1192693" y="4223313"/>
            <a:ext cx="2769705" cy="1354217"/>
          </a:xfrm>
          <a:prstGeom prst="rect">
            <a:avLst/>
          </a:prstGeom>
          <a:noFill/>
        </p:spPr>
        <p:txBody>
          <a:bodyPr wrap="square" rtlCol="0">
            <a:spAutoFit/>
          </a:bodyPr>
          <a:lstStyle/>
          <a:p>
            <a:pPr algn="ctr"/>
            <a:r>
              <a:rPr lang="fr-CA" sz="3200" dirty="0">
                <a:effectLst>
                  <a:outerShdw blurRad="50800" dist="38100" dir="10800000" algn="r" rotWithShape="0">
                    <a:prstClr val="black">
                      <a:alpha val="40000"/>
                    </a:prstClr>
                  </a:outerShdw>
                </a:effectLst>
                <a:latin typeface="Arial Rounded MT Bold" panose="020F0704030504030204" pitchFamily="34" charset="0"/>
              </a:rPr>
              <a:t>École ou      le centre</a:t>
            </a:r>
          </a:p>
          <a:p>
            <a:endParaRPr lang="fr-CA" dirty="0"/>
          </a:p>
        </p:txBody>
      </p:sp>
      <p:sp>
        <p:nvSpPr>
          <p:cNvPr id="8" name="ZoneTexte 7"/>
          <p:cNvSpPr txBox="1"/>
          <p:nvPr/>
        </p:nvSpPr>
        <p:spPr>
          <a:xfrm>
            <a:off x="918458" y="6149009"/>
            <a:ext cx="2729948" cy="369332"/>
          </a:xfrm>
          <a:prstGeom prst="rect">
            <a:avLst/>
          </a:prstGeom>
          <a:noFill/>
        </p:spPr>
        <p:txBody>
          <a:bodyPr wrap="square" rtlCol="0">
            <a:spAutoFit/>
          </a:bodyPr>
          <a:lstStyle/>
          <a:p>
            <a:r>
              <a:rPr lang="fr-CA" dirty="0">
                <a:solidFill>
                  <a:schemeClr val="accent2">
                    <a:lumMod val="75000"/>
                  </a:schemeClr>
                </a:solidFill>
                <a:latin typeface="Arial Rounded MT Bold" panose="020F0704030504030204" pitchFamily="34" charset="0"/>
              </a:rPr>
              <a:t>2002: Projet de loi 124</a:t>
            </a:r>
          </a:p>
        </p:txBody>
      </p:sp>
      <p:sp>
        <p:nvSpPr>
          <p:cNvPr id="9" name="Flèche : pentagone 8"/>
          <p:cNvSpPr/>
          <p:nvPr/>
        </p:nvSpPr>
        <p:spPr>
          <a:xfrm>
            <a:off x="952621" y="2799334"/>
            <a:ext cx="3249847" cy="677108"/>
          </a:xfrm>
          <a:prstGeom prst="homePlate">
            <a:avLst/>
          </a:prstGeom>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Plan de réussite</a:t>
            </a:r>
          </a:p>
        </p:txBody>
      </p:sp>
      <p:sp>
        <p:nvSpPr>
          <p:cNvPr id="10" name="Flèche : pentagone 9"/>
          <p:cNvSpPr/>
          <p:nvPr/>
        </p:nvSpPr>
        <p:spPr>
          <a:xfrm>
            <a:off x="4500156" y="1795207"/>
            <a:ext cx="3250587" cy="677108"/>
          </a:xfrm>
          <a:prstGeom prst="homePlate">
            <a:avLst/>
          </a:prstGeom>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Plan stratégique</a:t>
            </a:r>
          </a:p>
        </p:txBody>
      </p:sp>
      <p:sp>
        <p:nvSpPr>
          <p:cNvPr id="11" name="ZoneTexte 10"/>
          <p:cNvSpPr txBox="1"/>
          <p:nvPr/>
        </p:nvSpPr>
        <p:spPr>
          <a:xfrm>
            <a:off x="4632723" y="6149009"/>
            <a:ext cx="2729948" cy="369332"/>
          </a:xfrm>
          <a:prstGeom prst="rect">
            <a:avLst/>
          </a:prstGeom>
          <a:noFill/>
        </p:spPr>
        <p:txBody>
          <a:bodyPr wrap="square" rtlCol="0">
            <a:spAutoFit/>
          </a:bodyPr>
          <a:lstStyle/>
          <a:p>
            <a:r>
              <a:rPr lang="fr-CA" dirty="0">
                <a:solidFill>
                  <a:schemeClr val="accent1">
                    <a:lumMod val="75000"/>
                  </a:schemeClr>
                </a:solidFill>
                <a:latin typeface="Arial Rounded MT Bold" panose="020F0704030504030204" pitchFamily="34" charset="0"/>
              </a:rPr>
              <a:t>2008: Projet de loi 88</a:t>
            </a:r>
          </a:p>
        </p:txBody>
      </p:sp>
      <p:sp>
        <p:nvSpPr>
          <p:cNvPr id="12" name="Flèche : pentagone 11"/>
          <p:cNvSpPr/>
          <p:nvPr/>
        </p:nvSpPr>
        <p:spPr>
          <a:xfrm>
            <a:off x="952621" y="1750924"/>
            <a:ext cx="3197238" cy="756043"/>
          </a:xfrm>
          <a:prstGeom prst="homePlate">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Convention de gestion et de réussite éducative</a:t>
            </a:r>
          </a:p>
        </p:txBody>
      </p:sp>
      <p:sp>
        <p:nvSpPr>
          <p:cNvPr id="13" name="Flèche : pentagone 12"/>
          <p:cNvSpPr/>
          <p:nvPr/>
        </p:nvSpPr>
        <p:spPr>
          <a:xfrm>
            <a:off x="4500156" y="801414"/>
            <a:ext cx="3128480" cy="677108"/>
          </a:xfrm>
          <a:prstGeom prst="homePlate">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Convention de partenariat</a:t>
            </a:r>
          </a:p>
        </p:txBody>
      </p:sp>
      <p:sp>
        <p:nvSpPr>
          <p:cNvPr id="14" name="Ellipse 13"/>
          <p:cNvSpPr/>
          <p:nvPr/>
        </p:nvSpPr>
        <p:spPr>
          <a:xfrm rot="20565412">
            <a:off x="1368846" y="212482"/>
            <a:ext cx="2665169" cy="1291581"/>
          </a:xfrm>
          <a:prstGeom prst="ellipse">
            <a:avLst/>
          </a:prstGeom>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Apparition des cibles chiffrées</a:t>
            </a:r>
          </a:p>
        </p:txBody>
      </p:sp>
      <p:sp>
        <p:nvSpPr>
          <p:cNvPr id="15" name="ZoneTexte 14"/>
          <p:cNvSpPr txBox="1"/>
          <p:nvPr/>
        </p:nvSpPr>
        <p:spPr>
          <a:xfrm>
            <a:off x="7845285" y="211926"/>
            <a:ext cx="3818405" cy="1477328"/>
          </a:xfrm>
          <a:prstGeom prst="rect">
            <a:avLst/>
          </a:prstGeom>
          <a:noFill/>
        </p:spPr>
        <p:txBody>
          <a:bodyPr wrap="square" rtlCol="0">
            <a:spAutoFit/>
          </a:bodyPr>
          <a:lstStyle/>
          <a:p>
            <a:r>
              <a:rPr lang="fr-CA" dirty="0">
                <a:latin typeface="Arial Rounded MT Bold" panose="020F0704030504030204" pitchFamily="34" charset="0"/>
              </a:rPr>
              <a:t>Contient des objectifs mesurables fixés par le ministre, dont l’un vise l’augmentation du taux de diplomation</a:t>
            </a:r>
          </a:p>
          <a:p>
            <a:endParaRPr lang="fr-CA" dirty="0"/>
          </a:p>
        </p:txBody>
      </p:sp>
      <p:sp>
        <p:nvSpPr>
          <p:cNvPr id="16" name="Flèche : pentagone 15"/>
          <p:cNvSpPr/>
          <p:nvPr/>
        </p:nvSpPr>
        <p:spPr>
          <a:xfrm rot="20285698">
            <a:off x="3657397" y="4695123"/>
            <a:ext cx="3249847" cy="677108"/>
          </a:xfrm>
          <a:prstGeom prst="homePlate">
            <a:avLst/>
          </a:prstGeom>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Projet éducatif</a:t>
            </a:r>
          </a:p>
        </p:txBody>
      </p:sp>
      <p:sp>
        <p:nvSpPr>
          <p:cNvPr id="17" name="Flèche : pentagone 16"/>
          <p:cNvSpPr/>
          <p:nvPr/>
        </p:nvSpPr>
        <p:spPr>
          <a:xfrm rot="20317067">
            <a:off x="7247273" y="3274987"/>
            <a:ext cx="3249847" cy="677108"/>
          </a:xfrm>
          <a:prstGeom prst="homePlate">
            <a:avLst/>
          </a:prstGeom>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Plan d’engagement</a:t>
            </a:r>
          </a:p>
        </p:txBody>
      </p:sp>
      <p:sp>
        <p:nvSpPr>
          <p:cNvPr id="18" name="ZoneTexte 17"/>
          <p:cNvSpPr txBox="1"/>
          <p:nvPr/>
        </p:nvSpPr>
        <p:spPr>
          <a:xfrm>
            <a:off x="8186286" y="6162261"/>
            <a:ext cx="2729948" cy="369332"/>
          </a:xfrm>
          <a:prstGeom prst="rect">
            <a:avLst/>
          </a:prstGeom>
          <a:noFill/>
        </p:spPr>
        <p:txBody>
          <a:bodyPr wrap="square" rtlCol="0">
            <a:spAutoFit/>
          </a:bodyPr>
          <a:lstStyle/>
          <a:p>
            <a:r>
              <a:rPr lang="fr-CA" dirty="0">
                <a:solidFill>
                  <a:schemeClr val="accent6">
                    <a:lumMod val="75000"/>
                  </a:schemeClr>
                </a:solidFill>
                <a:latin typeface="Arial Rounded MT Bold" panose="020F0704030504030204" pitchFamily="34" charset="0"/>
              </a:rPr>
              <a:t>2016: Projet de loi 105</a:t>
            </a:r>
          </a:p>
        </p:txBody>
      </p:sp>
      <p:sp>
        <p:nvSpPr>
          <p:cNvPr id="19" name="Ellipse 18"/>
          <p:cNvSpPr/>
          <p:nvPr/>
        </p:nvSpPr>
        <p:spPr>
          <a:xfrm rot="20565412">
            <a:off x="6517306" y="4597205"/>
            <a:ext cx="2665169" cy="1291581"/>
          </a:xfrm>
          <a:prstGeom prst="ellipse">
            <a:avLst/>
          </a:prstGeom>
          <a:ln/>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rtlCol="0" anchor="ctr"/>
          <a:lstStyle/>
          <a:p>
            <a:pPr algn="ctr"/>
            <a:r>
              <a:rPr lang="fr-CA" b="1" dirty="0">
                <a:solidFill>
                  <a:schemeClr val="tx1"/>
                </a:solidFill>
                <a:latin typeface="Arial Rounded MT Bold" panose="020F0704030504030204" pitchFamily="34" charset="0"/>
              </a:rPr>
              <a:t>Cibles visées et indicateurs</a:t>
            </a:r>
          </a:p>
        </p:txBody>
      </p:sp>
      <p:sp>
        <p:nvSpPr>
          <p:cNvPr id="20" name="Phylactère : pensées 19"/>
          <p:cNvSpPr/>
          <p:nvPr/>
        </p:nvSpPr>
        <p:spPr>
          <a:xfrm rot="20642743">
            <a:off x="9413530" y="3956396"/>
            <a:ext cx="2676939" cy="1709531"/>
          </a:xfrm>
          <a:prstGeom prst="cloudCallout">
            <a:avLst>
              <a:gd name="adj1" fmla="val -39645"/>
              <a:gd name="adj2" fmla="val -62306"/>
            </a:avLst>
          </a:prstGeom>
          <a:scene3d>
            <a:camera prst="orthographicFront"/>
            <a:lightRig rig="threePt" dir="t"/>
          </a:scene3d>
          <a:sp3d>
            <a:bevelT/>
          </a:sp3d>
        </p:spPr>
        <p:style>
          <a:lnRef idx="0">
            <a:schemeClr val="accent6"/>
          </a:lnRef>
          <a:fillRef idx="3">
            <a:schemeClr val="accent6"/>
          </a:fillRef>
          <a:effectRef idx="3">
            <a:schemeClr val="accent6"/>
          </a:effectRef>
          <a:fontRef idx="minor">
            <a:schemeClr val="lt1"/>
          </a:fontRef>
        </p:style>
        <p:txBody>
          <a:bodyPr rtlCol="0" anchor="ctr"/>
          <a:lstStyle/>
          <a:p>
            <a:pPr algn="ctr"/>
            <a:r>
              <a:rPr lang="fr-CA" dirty="0">
                <a:solidFill>
                  <a:schemeClr val="tx1"/>
                </a:solidFill>
                <a:effectLst>
                  <a:outerShdw blurRad="38100" dist="38100" dir="2700000" algn="tl">
                    <a:srgbClr val="000000">
                      <a:alpha val="43137"/>
                    </a:srgbClr>
                  </a:outerShdw>
                </a:effectLst>
                <a:latin typeface="Arial Rounded MT Bold" panose="020F0704030504030204" pitchFamily="34" charset="0"/>
              </a:rPr>
              <a:t>Consultation de la commission scolaire</a:t>
            </a:r>
          </a:p>
        </p:txBody>
      </p:sp>
    </p:spTree>
    <p:extLst>
      <p:ext uri="{BB962C8B-B14F-4D97-AF65-F5344CB8AC3E}">
        <p14:creationId xmlns:p14="http://schemas.microsoft.com/office/powerpoint/2010/main" val="104073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additive="base">
                                        <p:cTn id="59" dur="500" fill="hold"/>
                                        <p:tgtEl>
                                          <p:spTgt spid="20"/>
                                        </p:tgtEl>
                                        <p:attrNameLst>
                                          <p:attrName>ppt_x</p:attrName>
                                        </p:attrNameLst>
                                      </p:cBhvr>
                                      <p:tavLst>
                                        <p:tav tm="0">
                                          <p:val>
                                            <p:strVal val="#ppt_x"/>
                                          </p:val>
                                        </p:tav>
                                        <p:tav tm="100000">
                                          <p:val>
                                            <p:strVal val="#ppt_x"/>
                                          </p:val>
                                        </p:tav>
                                      </p:tavLst>
                                    </p:anim>
                                    <p:anim calcmode="lin" valueType="num">
                                      <p:cBhvr additive="base">
                                        <p:cTn id="6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9" presetClass="exit" presetSubtype="0" accel="100000" fill="hold" grpId="1" nodeType="clickEffect">
                                  <p:stCondLst>
                                    <p:cond delay="0"/>
                                  </p:stCondLst>
                                  <p:childTnLst>
                                    <p:anim calcmode="lin" valueType="num">
                                      <p:cBhvr>
                                        <p:cTn id="64" dur="500"/>
                                        <p:tgtEl>
                                          <p:spTgt spid="9"/>
                                        </p:tgtEl>
                                        <p:attrNameLst>
                                          <p:attrName>ppt_w</p:attrName>
                                        </p:attrNameLst>
                                      </p:cBhvr>
                                      <p:tavLst>
                                        <p:tav tm="0">
                                          <p:val>
                                            <p:strVal val="ppt_w"/>
                                          </p:val>
                                        </p:tav>
                                        <p:tav tm="100000">
                                          <p:val>
                                            <p:fltVal val="0"/>
                                          </p:val>
                                        </p:tav>
                                      </p:tavLst>
                                    </p:anim>
                                    <p:anim calcmode="lin" valueType="num">
                                      <p:cBhvr>
                                        <p:cTn id="65" dur="500"/>
                                        <p:tgtEl>
                                          <p:spTgt spid="9"/>
                                        </p:tgtEl>
                                        <p:attrNameLst>
                                          <p:attrName>ppt_h</p:attrName>
                                        </p:attrNameLst>
                                      </p:cBhvr>
                                      <p:tavLst>
                                        <p:tav tm="0">
                                          <p:val>
                                            <p:strVal val="ppt_h"/>
                                          </p:val>
                                        </p:tav>
                                        <p:tav tm="100000">
                                          <p:val>
                                            <p:fltVal val="0"/>
                                          </p:val>
                                        </p:tav>
                                      </p:tavLst>
                                    </p:anim>
                                    <p:anim calcmode="lin" valueType="num">
                                      <p:cBhvr>
                                        <p:cTn id="66" dur="500"/>
                                        <p:tgtEl>
                                          <p:spTgt spid="9"/>
                                        </p:tgtEl>
                                        <p:attrNameLst>
                                          <p:attrName>style.rotation</p:attrName>
                                        </p:attrNameLst>
                                      </p:cBhvr>
                                      <p:tavLst>
                                        <p:tav tm="0">
                                          <p:val>
                                            <p:fltVal val="0"/>
                                          </p:val>
                                        </p:tav>
                                        <p:tav tm="100000">
                                          <p:val>
                                            <p:fltVal val="360"/>
                                          </p:val>
                                        </p:tav>
                                      </p:tavLst>
                                    </p:anim>
                                    <p:animEffect transition="out" filter="fade">
                                      <p:cBhvr>
                                        <p:cTn id="67" dur="500"/>
                                        <p:tgtEl>
                                          <p:spTgt spid="9"/>
                                        </p:tgtEl>
                                      </p:cBhvr>
                                    </p:animEffect>
                                    <p:set>
                                      <p:cBhvr>
                                        <p:cTn id="68" dur="1" fill="hold">
                                          <p:stCondLst>
                                            <p:cond delay="499"/>
                                          </p:stCondLst>
                                        </p:cTn>
                                        <p:tgtEl>
                                          <p:spTgt spid="9"/>
                                        </p:tgtEl>
                                        <p:attrNameLst>
                                          <p:attrName>style.visibility</p:attrName>
                                        </p:attrNameLst>
                                      </p:cBhvr>
                                      <p:to>
                                        <p:strVal val="hidden"/>
                                      </p:to>
                                    </p:set>
                                  </p:childTnLst>
                                </p:cTn>
                              </p:par>
                              <p:par>
                                <p:cTn id="69" presetID="49" presetClass="exit" presetSubtype="0" accel="100000" fill="hold" grpId="1" nodeType="withEffect">
                                  <p:stCondLst>
                                    <p:cond delay="0"/>
                                  </p:stCondLst>
                                  <p:childTnLst>
                                    <p:anim calcmode="lin" valueType="num">
                                      <p:cBhvr>
                                        <p:cTn id="70" dur="500"/>
                                        <p:tgtEl>
                                          <p:spTgt spid="10"/>
                                        </p:tgtEl>
                                        <p:attrNameLst>
                                          <p:attrName>ppt_w</p:attrName>
                                        </p:attrNameLst>
                                      </p:cBhvr>
                                      <p:tavLst>
                                        <p:tav tm="0">
                                          <p:val>
                                            <p:strVal val="ppt_w"/>
                                          </p:val>
                                        </p:tav>
                                        <p:tav tm="100000">
                                          <p:val>
                                            <p:fltVal val="0"/>
                                          </p:val>
                                        </p:tav>
                                      </p:tavLst>
                                    </p:anim>
                                    <p:anim calcmode="lin" valueType="num">
                                      <p:cBhvr>
                                        <p:cTn id="71" dur="500"/>
                                        <p:tgtEl>
                                          <p:spTgt spid="10"/>
                                        </p:tgtEl>
                                        <p:attrNameLst>
                                          <p:attrName>ppt_h</p:attrName>
                                        </p:attrNameLst>
                                      </p:cBhvr>
                                      <p:tavLst>
                                        <p:tav tm="0">
                                          <p:val>
                                            <p:strVal val="ppt_h"/>
                                          </p:val>
                                        </p:tav>
                                        <p:tav tm="100000">
                                          <p:val>
                                            <p:fltVal val="0"/>
                                          </p:val>
                                        </p:tav>
                                      </p:tavLst>
                                    </p:anim>
                                    <p:anim calcmode="lin" valueType="num">
                                      <p:cBhvr>
                                        <p:cTn id="72" dur="500"/>
                                        <p:tgtEl>
                                          <p:spTgt spid="10"/>
                                        </p:tgtEl>
                                        <p:attrNameLst>
                                          <p:attrName>style.rotation</p:attrName>
                                        </p:attrNameLst>
                                      </p:cBhvr>
                                      <p:tavLst>
                                        <p:tav tm="0">
                                          <p:val>
                                            <p:fltVal val="0"/>
                                          </p:val>
                                        </p:tav>
                                        <p:tav tm="100000">
                                          <p:val>
                                            <p:fltVal val="360"/>
                                          </p:val>
                                        </p:tav>
                                      </p:tavLst>
                                    </p:anim>
                                    <p:animEffect transition="out" filter="fade">
                                      <p:cBhvr>
                                        <p:cTn id="73" dur="500"/>
                                        <p:tgtEl>
                                          <p:spTgt spid="10"/>
                                        </p:tgtEl>
                                      </p:cBhvr>
                                    </p:animEffect>
                                    <p:set>
                                      <p:cBhvr>
                                        <p:cTn id="74" dur="1" fill="hold">
                                          <p:stCondLst>
                                            <p:cond delay="499"/>
                                          </p:stCondLst>
                                        </p:cTn>
                                        <p:tgtEl>
                                          <p:spTgt spid="10"/>
                                        </p:tgtEl>
                                        <p:attrNameLst>
                                          <p:attrName>style.visibility</p:attrName>
                                        </p:attrNameLst>
                                      </p:cBhvr>
                                      <p:to>
                                        <p:strVal val="hidden"/>
                                      </p:to>
                                    </p:set>
                                  </p:childTnLst>
                                </p:cTn>
                              </p:par>
                              <p:par>
                                <p:cTn id="75" presetID="49" presetClass="exit" presetSubtype="0" accel="100000" fill="hold" grpId="1" nodeType="withEffect">
                                  <p:stCondLst>
                                    <p:cond delay="0"/>
                                  </p:stCondLst>
                                  <p:childTnLst>
                                    <p:anim calcmode="lin" valueType="num">
                                      <p:cBhvr>
                                        <p:cTn id="76" dur="500"/>
                                        <p:tgtEl>
                                          <p:spTgt spid="12"/>
                                        </p:tgtEl>
                                        <p:attrNameLst>
                                          <p:attrName>ppt_w</p:attrName>
                                        </p:attrNameLst>
                                      </p:cBhvr>
                                      <p:tavLst>
                                        <p:tav tm="0">
                                          <p:val>
                                            <p:strVal val="ppt_w"/>
                                          </p:val>
                                        </p:tav>
                                        <p:tav tm="100000">
                                          <p:val>
                                            <p:fltVal val="0"/>
                                          </p:val>
                                        </p:tav>
                                      </p:tavLst>
                                    </p:anim>
                                    <p:anim calcmode="lin" valueType="num">
                                      <p:cBhvr>
                                        <p:cTn id="77" dur="500"/>
                                        <p:tgtEl>
                                          <p:spTgt spid="12"/>
                                        </p:tgtEl>
                                        <p:attrNameLst>
                                          <p:attrName>ppt_h</p:attrName>
                                        </p:attrNameLst>
                                      </p:cBhvr>
                                      <p:tavLst>
                                        <p:tav tm="0">
                                          <p:val>
                                            <p:strVal val="ppt_h"/>
                                          </p:val>
                                        </p:tav>
                                        <p:tav tm="100000">
                                          <p:val>
                                            <p:fltVal val="0"/>
                                          </p:val>
                                        </p:tav>
                                      </p:tavLst>
                                    </p:anim>
                                    <p:anim calcmode="lin" valueType="num">
                                      <p:cBhvr>
                                        <p:cTn id="78" dur="500"/>
                                        <p:tgtEl>
                                          <p:spTgt spid="12"/>
                                        </p:tgtEl>
                                        <p:attrNameLst>
                                          <p:attrName>style.rotation</p:attrName>
                                        </p:attrNameLst>
                                      </p:cBhvr>
                                      <p:tavLst>
                                        <p:tav tm="0">
                                          <p:val>
                                            <p:fltVal val="0"/>
                                          </p:val>
                                        </p:tav>
                                        <p:tav tm="100000">
                                          <p:val>
                                            <p:fltVal val="360"/>
                                          </p:val>
                                        </p:tav>
                                      </p:tavLst>
                                    </p:anim>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49" presetClass="exit" presetSubtype="0" accel="100000" fill="hold" grpId="1" nodeType="withEffect">
                                  <p:stCondLst>
                                    <p:cond delay="0"/>
                                  </p:stCondLst>
                                  <p:childTnLst>
                                    <p:anim calcmode="lin" valueType="num">
                                      <p:cBhvr>
                                        <p:cTn id="82" dur="500"/>
                                        <p:tgtEl>
                                          <p:spTgt spid="13"/>
                                        </p:tgtEl>
                                        <p:attrNameLst>
                                          <p:attrName>ppt_w</p:attrName>
                                        </p:attrNameLst>
                                      </p:cBhvr>
                                      <p:tavLst>
                                        <p:tav tm="0">
                                          <p:val>
                                            <p:strVal val="ppt_w"/>
                                          </p:val>
                                        </p:tav>
                                        <p:tav tm="100000">
                                          <p:val>
                                            <p:fltVal val="0"/>
                                          </p:val>
                                        </p:tav>
                                      </p:tavLst>
                                    </p:anim>
                                    <p:anim calcmode="lin" valueType="num">
                                      <p:cBhvr>
                                        <p:cTn id="83" dur="500"/>
                                        <p:tgtEl>
                                          <p:spTgt spid="13"/>
                                        </p:tgtEl>
                                        <p:attrNameLst>
                                          <p:attrName>ppt_h</p:attrName>
                                        </p:attrNameLst>
                                      </p:cBhvr>
                                      <p:tavLst>
                                        <p:tav tm="0">
                                          <p:val>
                                            <p:strVal val="ppt_h"/>
                                          </p:val>
                                        </p:tav>
                                        <p:tav tm="100000">
                                          <p:val>
                                            <p:fltVal val="0"/>
                                          </p:val>
                                        </p:tav>
                                      </p:tavLst>
                                    </p:anim>
                                    <p:anim calcmode="lin" valueType="num">
                                      <p:cBhvr>
                                        <p:cTn id="84" dur="500"/>
                                        <p:tgtEl>
                                          <p:spTgt spid="13"/>
                                        </p:tgtEl>
                                        <p:attrNameLst>
                                          <p:attrName>style.rotation</p:attrName>
                                        </p:attrNameLst>
                                      </p:cBhvr>
                                      <p:tavLst>
                                        <p:tav tm="0">
                                          <p:val>
                                            <p:fltVal val="0"/>
                                          </p:val>
                                        </p:tav>
                                        <p:tav tm="100000">
                                          <p:val>
                                            <p:fltVal val="360"/>
                                          </p:val>
                                        </p:tav>
                                      </p:tavLst>
                                    </p:anim>
                                    <p:animEffect transition="out" filter="fade">
                                      <p:cBhvr>
                                        <p:cTn id="85" dur="500"/>
                                        <p:tgtEl>
                                          <p:spTgt spid="13"/>
                                        </p:tgtEl>
                                      </p:cBhvr>
                                    </p:animEffect>
                                    <p:set>
                                      <p:cBhvr>
                                        <p:cTn id="86" dur="1" fill="hold">
                                          <p:stCondLst>
                                            <p:cond delay="499"/>
                                          </p:stCondLst>
                                        </p:cTn>
                                        <p:tgtEl>
                                          <p:spTgt spid="13"/>
                                        </p:tgtEl>
                                        <p:attrNameLst>
                                          <p:attrName>style.visibility</p:attrName>
                                        </p:attrNameLst>
                                      </p:cBhvr>
                                      <p:to>
                                        <p:strVal val="hidden"/>
                                      </p:to>
                                    </p:set>
                                  </p:childTnLst>
                                </p:cTn>
                              </p:par>
                              <p:par>
                                <p:cTn id="87" presetID="49" presetClass="exit" presetSubtype="0" accel="100000" fill="hold" grpId="1" nodeType="withEffect">
                                  <p:stCondLst>
                                    <p:cond delay="0"/>
                                  </p:stCondLst>
                                  <p:childTnLst>
                                    <p:anim calcmode="lin" valueType="num">
                                      <p:cBhvr>
                                        <p:cTn id="88" dur="500"/>
                                        <p:tgtEl>
                                          <p:spTgt spid="14"/>
                                        </p:tgtEl>
                                        <p:attrNameLst>
                                          <p:attrName>ppt_w</p:attrName>
                                        </p:attrNameLst>
                                      </p:cBhvr>
                                      <p:tavLst>
                                        <p:tav tm="0">
                                          <p:val>
                                            <p:strVal val="ppt_w"/>
                                          </p:val>
                                        </p:tav>
                                        <p:tav tm="100000">
                                          <p:val>
                                            <p:fltVal val="0"/>
                                          </p:val>
                                        </p:tav>
                                      </p:tavLst>
                                    </p:anim>
                                    <p:anim calcmode="lin" valueType="num">
                                      <p:cBhvr>
                                        <p:cTn id="89" dur="500"/>
                                        <p:tgtEl>
                                          <p:spTgt spid="14"/>
                                        </p:tgtEl>
                                        <p:attrNameLst>
                                          <p:attrName>ppt_h</p:attrName>
                                        </p:attrNameLst>
                                      </p:cBhvr>
                                      <p:tavLst>
                                        <p:tav tm="0">
                                          <p:val>
                                            <p:strVal val="ppt_h"/>
                                          </p:val>
                                        </p:tav>
                                        <p:tav tm="100000">
                                          <p:val>
                                            <p:fltVal val="0"/>
                                          </p:val>
                                        </p:tav>
                                      </p:tavLst>
                                    </p:anim>
                                    <p:anim calcmode="lin" valueType="num">
                                      <p:cBhvr>
                                        <p:cTn id="90" dur="500"/>
                                        <p:tgtEl>
                                          <p:spTgt spid="14"/>
                                        </p:tgtEl>
                                        <p:attrNameLst>
                                          <p:attrName>style.rotation</p:attrName>
                                        </p:attrNameLst>
                                      </p:cBhvr>
                                      <p:tavLst>
                                        <p:tav tm="0">
                                          <p:val>
                                            <p:fltVal val="0"/>
                                          </p:val>
                                        </p:tav>
                                        <p:tav tm="100000">
                                          <p:val>
                                            <p:fltVal val="360"/>
                                          </p:val>
                                        </p:tav>
                                      </p:tavLst>
                                    </p:anim>
                                    <p:animEffect transition="out" filter="fade">
                                      <p:cBhvr>
                                        <p:cTn id="91" dur="500"/>
                                        <p:tgtEl>
                                          <p:spTgt spid="14"/>
                                        </p:tgtEl>
                                      </p:cBhvr>
                                    </p:animEffect>
                                    <p:set>
                                      <p:cBhvr>
                                        <p:cTn id="92" dur="1" fill="hold">
                                          <p:stCondLst>
                                            <p:cond delay="499"/>
                                          </p:stCondLst>
                                        </p:cTn>
                                        <p:tgtEl>
                                          <p:spTgt spid="1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35" presetClass="path" presetSubtype="0" accel="50000" decel="50000" fill="hold" grpId="1" nodeType="clickEffect">
                                  <p:stCondLst>
                                    <p:cond delay="0"/>
                                  </p:stCondLst>
                                  <p:childTnLst>
                                    <p:animMotion origin="layout" path="M 0 0 L -0.25 0 E" pathEditMode="relative" ptsTypes="">
                                      <p:cBhvr>
                                        <p:cTn id="96" dur="2000" fill="hold"/>
                                        <p:tgtEl>
                                          <p:spTgt spid="1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9" grpId="1" animBg="1"/>
      <p:bldP spid="10" grpId="0" animBg="1"/>
      <p:bldP spid="10" grpId="1" animBg="1"/>
      <p:bldP spid="11" grpId="0"/>
      <p:bldP spid="12" grpId="0" animBg="1"/>
      <p:bldP spid="12" grpId="1" animBg="1"/>
      <p:bldP spid="13" grpId="0" animBg="1"/>
      <p:bldP spid="13" grpId="1" animBg="1"/>
      <p:bldP spid="14" grpId="0" animBg="1"/>
      <p:bldP spid="14" grpId="1" animBg="1"/>
      <p:bldP spid="15" grpId="0"/>
      <p:bldP spid="15" grpId="1"/>
      <p:bldP spid="16" grpId="0" animBg="1"/>
      <p:bldP spid="17" grpId="0" animBg="1"/>
      <p:bldP spid="18" grpId="0"/>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2155950490"/>
              </p:ext>
            </p:extLst>
          </p:nvPr>
        </p:nvGraphicFramePr>
        <p:xfrm>
          <a:off x="911447" y="1316935"/>
          <a:ext cx="9183757" cy="52812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Zone de texte 2"/>
          <p:cNvSpPr txBox="1"/>
          <p:nvPr/>
        </p:nvSpPr>
        <p:spPr>
          <a:xfrm>
            <a:off x="8293791" y="5189165"/>
            <a:ext cx="2672791" cy="12141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nSpc>
                <a:spcPct val="107000"/>
              </a:lnSpc>
              <a:spcAft>
                <a:spcPts val="800"/>
              </a:spcAft>
              <a:buFont typeface="Times New Roman" panose="02020603050405020304" pitchFamily="18" charset="0"/>
              <a:buChar char="•"/>
              <a:tabLst>
                <a:tab pos="457200" algn="l"/>
              </a:tabLs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Décentralisation</a:t>
            </a:r>
            <a:r>
              <a:rPr lang="fr-FR" sz="1600" dirty="0">
                <a:effectLst/>
                <a:latin typeface="Calibri" panose="020F0502020204030204" pitchFamily="34" charset="0"/>
                <a:ea typeface="Calibri" panose="020F0502020204030204" pitchFamily="34" charset="0"/>
                <a:cs typeface="Times New Roman" panose="02020603050405020304" pitchFamily="18" charset="0"/>
              </a:rPr>
              <a:t>               vers les directions et les conseils d’établissement</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CA"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Bulle narrative : rectangle à coins arrondis 7"/>
          <p:cNvSpPr/>
          <p:nvPr/>
        </p:nvSpPr>
        <p:spPr>
          <a:xfrm rot="939022">
            <a:off x="6574281" y="674395"/>
            <a:ext cx="5223973" cy="2748251"/>
          </a:xfrm>
          <a:prstGeom prst="wedgeRoundRectCallout">
            <a:avLst>
              <a:gd name="adj1" fmla="val 15232"/>
              <a:gd name="adj2" fmla="val 65433"/>
              <a:gd name="adj3" fmla="val 16667"/>
            </a:avLst>
          </a:prstGeom>
          <a:solidFill>
            <a:srgbClr val="FFC000">
              <a:alpha val="50000"/>
            </a:srgbClr>
          </a:solidFill>
          <a:ln>
            <a:solidFill>
              <a:srgbClr val="FFC000"/>
            </a:solidFill>
          </a:ln>
          <a:effectLst/>
          <a:scene3d>
            <a:camera prst="orthographicFront"/>
            <a:lightRig rig="threePt" dir="t"/>
          </a:scene3d>
          <a:sp3d>
            <a:bevelT/>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0"/>
              </a:spcAft>
              <a:buClrTx/>
              <a:buSzTx/>
              <a:buFontTx/>
              <a:buNone/>
              <a:tabLst/>
              <a:defRPr/>
            </a:pPr>
            <a:endParaRPr kumimoji="0" lang="fr-CA" sz="1400" b="1"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endParaRPr kumimoji="0" lang="fr-CA" sz="1400" b="1"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endParaRPr lang="fr-CA" sz="1400" b="1" kern="0" dirty="0">
              <a:solidFill>
                <a:srgbClr val="000000"/>
              </a:solidFill>
              <a:effectLst>
                <a:outerShdw blurRad="38100" dist="19050" dir="2700000" algn="tl">
                  <a:sysClr val="windowText" lastClr="000000">
                    <a:alpha val="40000"/>
                  </a:sysClr>
                </a:outerShdw>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b="1"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Dérives possibles :</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Augmentation du nombre d’examens imposés par la CS</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Imposition de pratiques pédagogiques novatrices (Enseignement orienté vers la pratique de tests)</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Réduction du curriculum</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Pression sur le personnel pour modifier les notes à la hausse (parfois sans l’accord de l’enseignant)</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Réussite facilitée durant les cours d’été</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Imposition de moyens par la direction d’établissement</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Exclusion d’élèves des calculs statistiques</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4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Création d’indicateurs peu significatifs</a:t>
            </a:r>
            <a:endParaRPr kumimoji="0" lang="fr-CA" sz="14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1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1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fr-CA" sz="11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 name="Zone de texte 7"/>
          <p:cNvSpPr txBox="1"/>
          <p:nvPr/>
        </p:nvSpPr>
        <p:spPr>
          <a:xfrm>
            <a:off x="331306" y="217169"/>
            <a:ext cx="6400800" cy="10997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fr-CA" b="1" dirty="0">
                <a:effectLst/>
                <a:latin typeface="Calibri" panose="020F0502020204030204" pitchFamily="34" charset="0"/>
                <a:ea typeface="Calibri" panose="020F0502020204030204" pitchFamily="34" charset="0"/>
                <a:cs typeface="Times New Roman" panose="02020603050405020304" pitchFamily="18" charset="0"/>
              </a:rPr>
              <a:t>Nouvelle gestion publique (Gestion axée sur les résultats) : </a:t>
            </a:r>
            <a:r>
              <a:rPr lang="fr-CA" dirty="0">
                <a:effectLst/>
                <a:latin typeface="Calibri" panose="020F0502020204030204" pitchFamily="34" charset="0"/>
                <a:ea typeface="Calibri" panose="020F0502020204030204" pitchFamily="34" charset="0"/>
                <a:cs typeface="Times New Roman" panose="02020603050405020304" pitchFamily="18" charset="0"/>
              </a:rPr>
              <a:t>vise l’augmentation du pouvoir central (du Ministre) et la réduction des structures démocratiques intermédiaires (commissions scolaires).</a:t>
            </a:r>
            <a:endParaRPr lang="fr-C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Zone de texte 6"/>
          <p:cNvSpPr txBox="1"/>
          <p:nvPr/>
        </p:nvSpPr>
        <p:spPr>
          <a:xfrm>
            <a:off x="6033465" y="3455297"/>
            <a:ext cx="2587625" cy="124206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just">
              <a:lnSpc>
                <a:spcPct val="107000"/>
              </a:lnSpc>
              <a:spcAft>
                <a:spcPts val="0"/>
              </a:spcAft>
              <a:buFont typeface="Symbol" panose="05050102010706020507" pitchFamily="18" charset="2"/>
              <a:buChar char=""/>
            </a:pPr>
            <a:r>
              <a:rPr lang="fr-CA" sz="1600" b="1" dirty="0">
                <a:effectLst/>
                <a:latin typeface="Calibri" panose="020F0502020204030204" pitchFamily="34" charset="0"/>
                <a:ea typeface="Calibri" panose="020F0502020204030204" pitchFamily="34" charset="0"/>
                <a:cs typeface="Times New Roman" panose="02020603050405020304" pitchFamily="18" charset="0"/>
              </a:rPr>
              <a:t>Subsidiarité</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CA" sz="1600" dirty="0">
                <a:effectLst/>
                <a:latin typeface="Calibri" panose="020F0502020204030204" pitchFamily="34" charset="0"/>
                <a:ea typeface="Calibri" panose="020F0502020204030204" pitchFamily="34" charset="0"/>
                <a:cs typeface="Times New Roman" panose="02020603050405020304" pitchFamily="18" charset="0"/>
              </a:rPr>
              <a:t>   Diminution du       </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CA" sz="1600" dirty="0">
                <a:effectLst/>
                <a:latin typeface="Calibri" panose="020F0502020204030204" pitchFamily="34" charset="0"/>
                <a:ea typeface="Calibri" panose="020F0502020204030204" pitchFamily="34" charset="0"/>
                <a:cs typeface="Times New Roman" panose="02020603050405020304" pitchFamily="18" charset="0"/>
              </a:rPr>
              <a:t>   pouvoir des  </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fr-CA" sz="1600" dirty="0">
                <a:effectLst/>
                <a:latin typeface="Calibri" panose="020F0502020204030204" pitchFamily="34" charset="0"/>
                <a:ea typeface="Calibri" panose="020F0502020204030204" pitchFamily="34" charset="0"/>
                <a:cs typeface="Times New Roman" panose="02020603050405020304" pitchFamily="18" charset="0"/>
              </a:rPr>
              <a:t>   commissions</a:t>
            </a:r>
            <a:r>
              <a:rPr lang="fr-CA" sz="1600" b="1" dirty="0">
                <a:effectLst/>
                <a:latin typeface="Calibri" panose="020F0502020204030204" pitchFamily="34" charset="0"/>
                <a:ea typeface="Calibri" panose="020F0502020204030204" pitchFamily="34" charset="0"/>
                <a:cs typeface="Times New Roman" panose="02020603050405020304" pitchFamily="18" charset="0"/>
              </a:rPr>
              <a:t> </a:t>
            </a:r>
            <a:r>
              <a:rPr lang="fr-CA" sz="1600" dirty="0">
                <a:effectLst/>
                <a:latin typeface="Calibri" panose="020F0502020204030204" pitchFamily="34" charset="0"/>
                <a:ea typeface="Calibri" panose="020F0502020204030204" pitchFamily="34" charset="0"/>
                <a:cs typeface="Times New Roman" panose="02020603050405020304" pitchFamily="18" charset="0"/>
              </a:rPr>
              <a:t>scolaires</a:t>
            </a:r>
            <a:endParaRPr lang="fr-CA"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Flèche : angle droit à deux pointes 1"/>
          <p:cNvSpPr/>
          <p:nvPr/>
        </p:nvSpPr>
        <p:spPr>
          <a:xfrm rot="5400000">
            <a:off x="1831732" y="2800750"/>
            <a:ext cx="1410978" cy="1753077"/>
          </a:xfrm>
          <a:prstGeom prst="leftUpArrow">
            <a:avLst/>
          </a:prstGeom>
          <a:scene3d>
            <a:camera prst="orthographicFront"/>
            <a:lightRig rig="threePt" dir="t"/>
          </a:scene3d>
          <a:sp3d>
            <a:bevelT w="152400" h="50800" prst="softRound"/>
          </a:sp3d>
        </p:spPr>
        <p:style>
          <a:lnRef idx="2">
            <a:schemeClr val="accent1"/>
          </a:lnRef>
          <a:fillRef idx="1">
            <a:schemeClr val="lt1"/>
          </a:fillRef>
          <a:effectRef idx="0">
            <a:schemeClr val="accent1"/>
          </a:effectRef>
          <a:fontRef idx="minor">
            <a:schemeClr val="dk1"/>
          </a:fontRef>
        </p:style>
        <p:txBody>
          <a:bodyPr rtlCol="0" anchor="ctr"/>
          <a:lstStyle/>
          <a:p>
            <a:pPr algn="ctr"/>
            <a:endParaRPr lang="fr-CA"/>
          </a:p>
        </p:txBody>
      </p:sp>
      <p:sp>
        <p:nvSpPr>
          <p:cNvPr id="6" name="Zone de texte 3"/>
          <p:cNvSpPr txBox="1"/>
          <p:nvPr/>
        </p:nvSpPr>
        <p:spPr>
          <a:xfrm>
            <a:off x="1989781" y="3816929"/>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Flèche : angle droit à deux pointes 10"/>
          <p:cNvSpPr/>
          <p:nvPr/>
        </p:nvSpPr>
        <p:spPr>
          <a:xfrm rot="5400000">
            <a:off x="3897130" y="4660031"/>
            <a:ext cx="1410978" cy="1753077"/>
          </a:xfrm>
          <a:prstGeom prst="leftUpArrow">
            <a:avLst/>
          </a:prstGeom>
          <a:scene3d>
            <a:camera prst="orthographicFront"/>
            <a:lightRig rig="threePt" dir="t"/>
          </a:scene3d>
          <a:sp3d>
            <a:bevelT w="152400" h="50800" prst="softRound"/>
          </a:sp3d>
        </p:spPr>
        <p:style>
          <a:lnRef idx="2">
            <a:schemeClr val="accent2"/>
          </a:lnRef>
          <a:fillRef idx="1">
            <a:schemeClr val="lt1"/>
          </a:fillRef>
          <a:effectRef idx="0">
            <a:schemeClr val="accent2"/>
          </a:effectRef>
          <a:fontRef idx="minor">
            <a:schemeClr val="dk1"/>
          </a:fontRef>
        </p:style>
        <p:txBody>
          <a:bodyPr rtlCol="0" anchor="ctr"/>
          <a:lstStyle/>
          <a:p>
            <a:pPr algn="ctr"/>
            <a:endParaRPr lang="fr-CA"/>
          </a:p>
        </p:txBody>
      </p:sp>
      <p:sp>
        <p:nvSpPr>
          <p:cNvPr id="12" name="Zone de texte 3"/>
          <p:cNvSpPr txBox="1"/>
          <p:nvPr/>
        </p:nvSpPr>
        <p:spPr>
          <a:xfrm>
            <a:off x="4055179" y="5676210"/>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097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le narrative : rectangle à coins arrondis 1"/>
          <p:cNvSpPr/>
          <p:nvPr/>
        </p:nvSpPr>
        <p:spPr>
          <a:xfrm>
            <a:off x="948181" y="302562"/>
            <a:ext cx="10431019" cy="5590238"/>
          </a:xfrm>
          <a:prstGeom prst="wedgeRoundRectCallout">
            <a:avLst>
              <a:gd name="adj1" fmla="val 15232"/>
              <a:gd name="adj2" fmla="val 65433"/>
              <a:gd name="adj3" fmla="val 16667"/>
            </a:avLst>
          </a:prstGeom>
          <a:solidFill>
            <a:srgbClr val="FFC0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coolSlant"/>
          </a:sp3d>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0"/>
              </a:spcAft>
              <a:buClrTx/>
              <a:buSzTx/>
              <a:buFontTx/>
              <a:buNone/>
              <a:tabLst/>
              <a:defRPr/>
            </a:pPr>
            <a:endParaRPr kumimoji="0" lang="fr-CA" sz="1400" b="1"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endParaRPr kumimoji="0" lang="fr-CA" sz="1400" b="1"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endParaRPr lang="fr-CA" sz="1400" b="1" kern="0" dirty="0">
              <a:solidFill>
                <a:srgbClr val="000000"/>
              </a:solidFill>
              <a:effectLst>
                <a:outerShdw blurRad="38100" dist="19050" dir="2700000" algn="tl">
                  <a:sysClr val="windowText" lastClr="000000">
                    <a:alpha val="40000"/>
                  </a:sysClr>
                </a:outerShdw>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1"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Dérives possibles :</a:t>
            </a:r>
            <a:endParaRPr kumimoji="0" lang="fr-CA" sz="20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Augmentation du nombre d’examens imposés par la CS</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Imposition de pratiques pédagogiques novatrices (Enseignement orienté vers la pratique de tests)</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Réduction du curriculum</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Pression sur le personnel pour modifier les notes à la hausse (parfois sans l’accord de l’enseignant)</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Réussite facilitée durant les cours d’été</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Imposition de moyens par la direction d’établissement</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Exclusion d’élèves des calculs statistiques</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8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Arial" panose="020B0604020202020204" pitchFamily="34" charset="0"/>
                <a:ea typeface="Calibri" panose="020F0502020204030204" pitchFamily="34" charset="0"/>
                <a:cs typeface="Times New Roman" panose="02020603050405020304" pitchFamily="18" charset="0"/>
              </a:rPr>
              <a:t>Création d’indicateurs peu significatifs</a:t>
            </a:r>
            <a:endParaRPr kumimoji="0" lang="fr-CA" sz="28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20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20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0"/>
              </a:spcAft>
              <a:buClrTx/>
              <a:buSzTx/>
              <a:buFontTx/>
              <a:buNone/>
              <a:tabLst/>
              <a:defRPr/>
            </a:pPr>
            <a:r>
              <a:rPr kumimoji="0" lang="fr-CA" sz="11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fr-CA" sz="1100" b="0" i="0" u="none" strike="noStrike" kern="0" cap="none" spc="0" normalizeH="0" baseline="0" noProof="0" dirty="0">
                <a:ln>
                  <a:noFill/>
                </a:ln>
                <a:solidFill>
                  <a:srgbClr val="000000"/>
                </a:solidFill>
                <a:effectLst>
                  <a:outerShdw blurRad="38100" dist="19050" dir="2700000" algn="tl">
                    <a:sysClr val="windowText" lastClr="000000">
                      <a:alpha val="40000"/>
                    </a:sysClr>
                  </a:outerShdw>
                </a:effectLst>
                <a:uLnTx/>
                <a:uFillTx/>
                <a:latin typeface="Calibri" panose="020F0502020204030204"/>
                <a:ea typeface="Calibri" panose="020F0502020204030204" pitchFamily="34" charset="0"/>
                <a:cs typeface="Times New Roman" panose="02020603050405020304" pitchFamily="18" charset="0"/>
              </a:rPr>
              <a:t> </a:t>
            </a:r>
            <a:endParaRPr kumimoji="0" lang="fr-CA"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440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60400" y="736600"/>
            <a:ext cx="11023600" cy="5139869"/>
          </a:xfrm>
          <a:prstGeom prst="rect">
            <a:avLst/>
          </a:prstGeom>
          <a:noFill/>
          <a:effectLst>
            <a:glow rad="63500">
              <a:schemeClr val="accent6">
                <a:satMod val="175000"/>
                <a:alpha val="40000"/>
              </a:schemeClr>
            </a:glow>
          </a:effectLst>
        </p:spPr>
        <p:txBody>
          <a:bodyPr wrap="square" rtlCol="0">
            <a:spAutoFit/>
          </a:bodyPr>
          <a:lstStyle/>
          <a:p>
            <a:pPr algn="ctr"/>
            <a:r>
              <a:rPr lang="fr-CA" sz="8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Les outils de gestion de la commission scolaire et de l’établissement</a:t>
            </a:r>
          </a:p>
        </p:txBody>
      </p:sp>
    </p:spTree>
    <p:extLst>
      <p:ext uri="{BB962C8B-B14F-4D97-AF65-F5344CB8AC3E}">
        <p14:creationId xmlns:p14="http://schemas.microsoft.com/office/powerpoint/2010/main" val="1639451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332848241"/>
              </p:ext>
            </p:extLst>
          </p:nvPr>
        </p:nvGraphicFramePr>
        <p:xfrm>
          <a:off x="1307772" y="1478970"/>
          <a:ext cx="8174048" cy="4928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 de texte 9"/>
          <p:cNvSpPr txBox="1"/>
          <p:nvPr/>
        </p:nvSpPr>
        <p:spPr>
          <a:xfrm>
            <a:off x="838822" y="284362"/>
            <a:ext cx="5923928" cy="11283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fr-CA" sz="1600" i="1" dirty="0">
                <a:effectLst/>
                <a:latin typeface="Calibri" panose="020F0502020204030204" pitchFamily="34" charset="0"/>
                <a:ea typeface="Calibri" panose="020F0502020204030204" pitchFamily="34" charset="0"/>
                <a:cs typeface="Times New Roman" panose="02020603050405020304" pitchFamily="18" charset="0"/>
              </a:rPr>
              <a:t>Le plan d’engagement vers la réussite est l’une des nouveautés inscrites à la Loi sur l’instruction publique (LIP) découlant du projet de loi n</a:t>
            </a:r>
            <a:r>
              <a:rPr lang="fr-CA" sz="1600" i="1" baseline="30000" dirty="0">
                <a:effectLst/>
                <a:latin typeface="Calibri" panose="020F0502020204030204" pitchFamily="34" charset="0"/>
                <a:ea typeface="Calibri" panose="020F0502020204030204" pitchFamily="34" charset="0"/>
                <a:cs typeface="Times New Roman" panose="02020603050405020304" pitchFamily="18" charset="0"/>
              </a:rPr>
              <a:t>o </a:t>
            </a:r>
            <a:r>
              <a:rPr lang="fr-CA" sz="1600" i="1" dirty="0">
                <a:effectLst/>
                <a:latin typeface="Calibri" panose="020F0502020204030204" pitchFamily="34" charset="0"/>
                <a:ea typeface="Calibri" panose="020F0502020204030204" pitchFamily="34" charset="0"/>
                <a:cs typeface="Times New Roman" panose="02020603050405020304" pitchFamily="18" charset="0"/>
              </a:rPr>
              <a:t>105.  Il vient remplacer le plan stratégique et la convention de partenariat de la commission scolaire.</a:t>
            </a:r>
            <a:endParaRPr lang="fr-CA"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Bulle narrative : rectangle à coins arrondis 5"/>
          <p:cNvSpPr/>
          <p:nvPr/>
        </p:nvSpPr>
        <p:spPr>
          <a:xfrm rot="1165753">
            <a:off x="6650082" y="801177"/>
            <a:ext cx="4582030" cy="2827814"/>
          </a:xfrm>
          <a:prstGeom prst="wedgeRoundRectCallout">
            <a:avLst>
              <a:gd name="adj1" fmla="val -40347"/>
              <a:gd name="adj2" fmla="val 78047"/>
              <a:gd name="adj3" fmla="val 16667"/>
            </a:avLst>
          </a:prstGeom>
          <a:solidFill>
            <a:schemeClr val="accent4">
              <a:alpha val="50000"/>
            </a:schemeClr>
          </a:solidFill>
          <a:ln>
            <a:solidFill>
              <a:srgbClr val="FFC000"/>
            </a:solidFill>
          </a:ln>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fr-CA" sz="1600" b="1" dirty="0">
              <a:ln>
                <a:noFill/>
              </a:ln>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endParaRPr>
          </a:p>
          <a:p>
            <a:pPr algn="ctr">
              <a:lnSpc>
                <a:spcPct val="107000"/>
              </a:lnSpc>
              <a:spcAft>
                <a:spcPts val="800"/>
              </a:spcAft>
            </a:pPr>
            <a:r>
              <a:rPr lang="fr-CA" sz="1600" b="1" dirty="0">
                <a:ln>
                  <a:noFill/>
                </a:ln>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Le plan d’engagement doit comporter (art.209.1)</a:t>
            </a:r>
            <a:endParaRPr lang="fr-CA"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600" dirty="0">
                <a:ln>
                  <a:noFill/>
                </a:ln>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Le contexte dans lequel la commission scolaire évolue (besoins des écoles et des centres, enjeux, caractéristiques et attentes du milieu)</a:t>
            </a:r>
            <a:endParaRPr lang="fr-CA"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600" dirty="0">
                <a:ln>
                  <a:noFill/>
                </a:ln>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Les orientations et les objectifs retenus</a:t>
            </a:r>
            <a:endParaRPr lang="fr-CA"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600" dirty="0">
                <a:ln>
                  <a:noFill/>
                </a:ln>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Les cibles visées, les indicateurs</a:t>
            </a:r>
            <a:endParaRPr lang="fr-CA"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600" dirty="0">
                <a:ln>
                  <a:noFill/>
                </a:ln>
                <a:solidFill>
                  <a:srgbClr val="000000"/>
                </a:solidFill>
                <a:effectLst>
                  <a:outerShdw blurRad="38100" dist="19050" dir="2700000" algn="tl">
                    <a:schemeClr val="dk1">
                      <a:alpha val="40000"/>
                    </a:schemeClr>
                  </a:outerShdw>
                </a:effectLst>
                <a:ea typeface="Calibri" panose="020F0502020204030204" pitchFamily="34" charset="0"/>
                <a:cs typeface="Times New Roman" panose="02020603050405020304" pitchFamily="18" charset="0"/>
              </a:rPr>
              <a:t>Une déclaration contenant ses objectifs quant aux services offerts et à leur qualité</a:t>
            </a:r>
            <a:endParaRPr lang="fr-CA" sz="14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100" dirty="0">
                <a:effectLst/>
                <a:ea typeface="Calibri" panose="020F0502020204030204" pitchFamily="34" charset="0"/>
                <a:cs typeface="Times New Roman" panose="02020603050405020304" pitchFamily="18" charset="0"/>
              </a:rPr>
              <a:t> </a:t>
            </a:r>
          </a:p>
        </p:txBody>
      </p:sp>
      <p:sp>
        <p:nvSpPr>
          <p:cNvPr id="7" name="Ellipse 6"/>
          <p:cNvSpPr/>
          <p:nvPr/>
        </p:nvSpPr>
        <p:spPr>
          <a:xfrm rot="20791130">
            <a:off x="8286435" y="4273351"/>
            <a:ext cx="3226828" cy="2171700"/>
          </a:xfrm>
          <a:prstGeom prst="ellipse">
            <a:avLst/>
          </a:prstGeom>
          <a:ln w="2857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1400" dirty="0">
                <a:effectLst/>
                <a:ea typeface="Calibri" panose="020F0502020204030204" pitchFamily="34" charset="0"/>
                <a:cs typeface="Times New Roman" panose="02020603050405020304" pitchFamily="18" charset="0"/>
              </a:rPr>
              <a:t>Il faut porter une attention particulière aux cibles visées afin que celle-ci demeurent réalistes en fonction de la situation des élèves et des adultes en formation de chaque établissement.</a:t>
            </a:r>
            <a:endParaRPr lang="fr-CA" sz="1200" dirty="0">
              <a:effectLst/>
              <a:ea typeface="Calibri" panose="020F0502020204030204" pitchFamily="34" charset="0"/>
              <a:cs typeface="Times New Roman" panose="02020603050405020304" pitchFamily="18" charset="0"/>
            </a:endParaRPr>
          </a:p>
        </p:txBody>
      </p:sp>
      <p:sp>
        <p:nvSpPr>
          <p:cNvPr id="8" name="Ellipse 7"/>
          <p:cNvSpPr/>
          <p:nvPr/>
        </p:nvSpPr>
        <p:spPr>
          <a:xfrm rot="20526194">
            <a:off x="348448" y="4502677"/>
            <a:ext cx="3213775" cy="2058670"/>
          </a:xfrm>
          <a:prstGeom prst="ellipse">
            <a:avLst/>
          </a:prstGeom>
          <a:ln w="28575"/>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1400" dirty="0">
                <a:effectLst/>
                <a:ea typeface="Calibri" panose="020F0502020204030204" pitchFamily="34" charset="0"/>
                <a:cs typeface="Times New Roman" panose="02020603050405020304" pitchFamily="18" charset="0"/>
              </a:rPr>
              <a:t>Il est important de s’assurer que le personnel pourra travailler dans les meilleures conditions possibles et qu’il ne portera pas seul la responsabilité de la réussite</a:t>
            </a:r>
            <a:r>
              <a:rPr lang="fr-CA" sz="1200" dirty="0">
                <a:effectLst/>
                <a:ea typeface="Calibri" panose="020F0502020204030204" pitchFamily="34" charset="0"/>
                <a:cs typeface="Times New Roman" panose="02020603050405020304" pitchFamily="18" charset="0"/>
              </a:rPr>
              <a:t>.</a:t>
            </a:r>
            <a:endParaRPr lang="fr-CA" sz="1100" dirty="0">
              <a:effectLst/>
              <a:ea typeface="Calibri" panose="020F0502020204030204" pitchFamily="34" charset="0"/>
              <a:cs typeface="Times New Roman" panose="02020603050405020304" pitchFamily="18" charset="0"/>
            </a:endParaRPr>
          </a:p>
        </p:txBody>
      </p:sp>
      <p:sp>
        <p:nvSpPr>
          <p:cNvPr id="9" name="Flèche : angle droit à deux pointes 8"/>
          <p:cNvSpPr/>
          <p:nvPr/>
        </p:nvSpPr>
        <p:spPr>
          <a:xfrm rot="5400000">
            <a:off x="1816492" y="2861710"/>
            <a:ext cx="1410978" cy="1753077"/>
          </a:xfrm>
          <a:prstGeom prst="leftUpArrow">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endParaRPr lang="fr-CA"/>
          </a:p>
        </p:txBody>
      </p:sp>
      <p:sp>
        <p:nvSpPr>
          <p:cNvPr id="10" name="Zone de texte 3"/>
          <p:cNvSpPr txBox="1"/>
          <p:nvPr/>
        </p:nvSpPr>
        <p:spPr>
          <a:xfrm>
            <a:off x="1974541" y="3877889"/>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Flèche : angle droit à deux pointes 10"/>
          <p:cNvSpPr/>
          <p:nvPr/>
        </p:nvSpPr>
        <p:spPr>
          <a:xfrm rot="5400000">
            <a:off x="3843412" y="4568591"/>
            <a:ext cx="1410978" cy="1753077"/>
          </a:xfrm>
          <a:prstGeom prst="leftUpArrow">
            <a:avLst/>
          </a:prstGeom>
          <a:scene3d>
            <a:camera prst="orthographicFront"/>
            <a:lightRig rig="threePt" dir="t"/>
          </a:scene3d>
          <a:sp3d>
            <a:bevelT w="165100" prst="coolSlant"/>
          </a:sp3d>
        </p:spPr>
        <p:style>
          <a:lnRef idx="2">
            <a:schemeClr val="accent2"/>
          </a:lnRef>
          <a:fillRef idx="1">
            <a:schemeClr val="lt1"/>
          </a:fillRef>
          <a:effectRef idx="0">
            <a:schemeClr val="accent2"/>
          </a:effectRef>
          <a:fontRef idx="minor">
            <a:schemeClr val="dk1"/>
          </a:fontRef>
        </p:style>
        <p:txBody>
          <a:bodyPr rtlCol="0" anchor="ctr"/>
          <a:lstStyle/>
          <a:p>
            <a:pPr algn="ctr"/>
            <a:endParaRPr lang="fr-CA"/>
          </a:p>
        </p:txBody>
      </p:sp>
      <p:sp>
        <p:nvSpPr>
          <p:cNvPr id="12" name="Zone de texte 3"/>
          <p:cNvSpPr txBox="1"/>
          <p:nvPr/>
        </p:nvSpPr>
        <p:spPr>
          <a:xfrm>
            <a:off x="4001461" y="5584770"/>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192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3749039156"/>
              </p:ext>
            </p:extLst>
          </p:nvPr>
        </p:nvGraphicFramePr>
        <p:xfrm>
          <a:off x="838200" y="1477645"/>
          <a:ext cx="9220199" cy="5043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 de texte 9"/>
          <p:cNvSpPr txBox="1"/>
          <p:nvPr/>
        </p:nvSpPr>
        <p:spPr>
          <a:xfrm>
            <a:off x="786644" y="284480"/>
            <a:ext cx="10492232" cy="9144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fr-CA" sz="1600" i="1" dirty="0">
                <a:effectLst/>
                <a:latin typeface="Calibri" panose="020F0502020204030204" pitchFamily="34" charset="0"/>
                <a:ea typeface="Calibri" panose="020F0502020204030204" pitchFamily="34" charset="0"/>
                <a:cs typeface="Times New Roman" panose="02020603050405020304" pitchFamily="18" charset="0"/>
              </a:rPr>
              <a:t>Le projet éducatif est la pierre angulaire sur laquelle repose la réalisation de la mission de l’école (d’instruire, de socialiser et de qualifier).  C’est la vision commune que se donne l’ensemble des partenaires pour éclairer leurs actions.</a:t>
            </a:r>
            <a:endParaRPr lang="fr-CA"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Bulle narrative : rectangle à coins arrondis 5"/>
          <p:cNvSpPr/>
          <p:nvPr/>
        </p:nvSpPr>
        <p:spPr>
          <a:xfrm>
            <a:off x="4267200" y="1019479"/>
            <a:ext cx="7150099" cy="1915491"/>
          </a:xfrm>
          <a:prstGeom prst="wedgeRoundRectCallout">
            <a:avLst>
              <a:gd name="adj1" fmla="val 48072"/>
              <a:gd name="adj2" fmla="val 99818"/>
              <a:gd name="adj3" fmla="val 16667"/>
            </a:avLst>
          </a:prstGeom>
          <a:solidFill>
            <a:schemeClr val="accent4">
              <a:alpha val="50000"/>
            </a:schemeClr>
          </a:solidFill>
          <a:ln>
            <a:solidFill>
              <a:srgbClr val="FFC000"/>
            </a:solidFill>
          </a:ln>
          <a:scene3d>
            <a:camera prst="orthographicFront"/>
            <a:lightRig rig="threePt" dir="t"/>
          </a:scene3d>
          <a:sp3d>
            <a:bevelT w="165100" prst="coolSlant"/>
          </a:sp3d>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fr-CA" sz="1400" b="1"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CA" sz="1400" b="1"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rPr>
              <a:t>Le projet éducatif</a:t>
            </a:r>
            <a:endParaRPr lang="fr-CA"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4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rPr>
              <a:t>Il faut se rappeler que les moyens et les ressources nécessaires pour soutenir l’atteinte des cibles doivent être au rendez-vous et que l’école ou le centre n’est pas l’unique responsable de la réussite.  L’établissement n’exerce aucun contrôle sur plusieurs éléments déterminants de la réussite comme l’origine socioculturelle des élèves  et des adultes en formation ou encore la quantité de ressources dont elle dispose.</a:t>
            </a:r>
            <a:endParaRPr lang="fr-CA" sz="12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fr-CA" sz="1200" dirty="0">
                <a:ln>
                  <a:noFill/>
                </a:ln>
                <a:solidFill>
                  <a:srgbClr val="000000"/>
                </a:solidFill>
                <a:effectLst>
                  <a:outerShdw blurRad="38100" dist="19050" dir="2700000" algn="tl">
                    <a:schemeClr val="dk1">
                      <a:alpha val="40000"/>
                    </a:schemeClr>
                  </a:outerShdw>
                </a:effectLst>
                <a:latin typeface="Arial" panose="020B0604020202020204" pitchFamily="34" charset="0"/>
                <a:ea typeface="Calibri" panose="020F0502020204030204" pitchFamily="34" charset="0"/>
                <a:cs typeface="Times New Roman" panose="02020603050405020304" pitchFamily="18" charset="0"/>
              </a:rPr>
              <a:t> </a:t>
            </a:r>
            <a:endParaRPr lang="fr-CA" sz="1100" dirty="0">
              <a:effectLst/>
              <a:ea typeface="Calibri" panose="020F0502020204030204" pitchFamily="34" charset="0"/>
              <a:cs typeface="Times New Roman" panose="02020603050405020304" pitchFamily="18" charset="0"/>
            </a:endParaRPr>
          </a:p>
        </p:txBody>
      </p:sp>
      <p:sp>
        <p:nvSpPr>
          <p:cNvPr id="7" name="Zone de texte 6"/>
          <p:cNvSpPr txBox="1"/>
          <p:nvPr/>
        </p:nvSpPr>
        <p:spPr>
          <a:xfrm>
            <a:off x="8126658" y="4989195"/>
            <a:ext cx="3290642" cy="1442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400" dirty="0">
                <a:effectLst/>
                <a:latin typeface="Arial" panose="020B0604020202020204" pitchFamily="34" charset="0"/>
                <a:ea typeface="Calibri" panose="020F0502020204030204" pitchFamily="34" charset="0"/>
                <a:cs typeface="Times New Roman" panose="02020603050405020304" pitchFamily="18" charset="0"/>
              </a:rPr>
              <a:t>Doit découler d’un large consensus entre tous les partenaires qui travaillent à la réussite : direction d’établissement, le personnel enseignant et les autres membres du personnel, les parents, et les élèves.</a:t>
            </a:r>
            <a:endParaRPr lang="fr-CA"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Ellipse 7"/>
          <p:cNvSpPr/>
          <p:nvPr/>
        </p:nvSpPr>
        <p:spPr>
          <a:xfrm>
            <a:off x="6651854" y="3106420"/>
            <a:ext cx="2973090" cy="1656080"/>
          </a:xfrm>
          <a:prstGeom prst="ellipse">
            <a:avLst/>
          </a:prstGeom>
          <a:ln w="28575"/>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1600" dirty="0">
                <a:effectLst/>
                <a:ea typeface="Calibri" panose="020F0502020204030204" pitchFamily="34" charset="0"/>
                <a:cs typeface="Times New Roman" panose="02020603050405020304" pitchFamily="18" charset="0"/>
              </a:rPr>
              <a:t>Le projet éducatif devra refléter la vision large de l’école et non pas se réduire à l’atteinte de cibles</a:t>
            </a:r>
            <a:endParaRPr lang="fr-CA" sz="1400" dirty="0">
              <a:effectLst/>
              <a:ea typeface="Calibri" panose="020F0502020204030204" pitchFamily="34" charset="0"/>
              <a:cs typeface="Times New Roman" panose="02020603050405020304" pitchFamily="18" charset="0"/>
            </a:endParaRPr>
          </a:p>
        </p:txBody>
      </p:sp>
      <p:sp>
        <p:nvSpPr>
          <p:cNvPr id="9" name="Ellipse 8"/>
          <p:cNvSpPr/>
          <p:nvPr/>
        </p:nvSpPr>
        <p:spPr>
          <a:xfrm rot="20680043">
            <a:off x="168684" y="4480872"/>
            <a:ext cx="3268259" cy="2068830"/>
          </a:xfrm>
          <a:prstGeom prst="ellipse">
            <a:avLst/>
          </a:prstGeom>
          <a:ln w="28575"/>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fr-CA" sz="1400" dirty="0">
                <a:effectLst/>
                <a:ea typeface="Calibri" panose="020F0502020204030204" pitchFamily="34" charset="0"/>
                <a:cs typeface="Times New Roman" panose="02020603050405020304" pitchFamily="18" charset="0"/>
              </a:rPr>
              <a:t>Les élèves n’ont pas les mêmes chances de réussir, il faut s’assurer que les décisions prises ne contribuent pas à accroître les inégalités des chances</a:t>
            </a:r>
            <a:endParaRPr lang="fr-CA" sz="1200" dirty="0">
              <a:effectLst/>
              <a:ea typeface="Calibri" panose="020F0502020204030204" pitchFamily="34" charset="0"/>
              <a:cs typeface="Times New Roman" panose="02020603050405020304" pitchFamily="18" charset="0"/>
            </a:endParaRPr>
          </a:p>
        </p:txBody>
      </p:sp>
      <p:sp>
        <p:nvSpPr>
          <p:cNvPr id="10" name="Flèche : angle droit à deux pointes 9"/>
          <p:cNvSpPr/>
          <p:nvPr/>
        </p:nvSpPr>
        <p:spPr>
          <a:xfrm rot="5400000">
            <a:off x="1862212" y="2892190"/>
            <a:ext cx="1410978" cy="1753077"/>
          </a:xfrm>
          <a:prstGeom prst="leftUpArrow">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endParaRPr lang="fr-CA"/>
          </a:p>
        </p:txBody>
      </p:sp>
      <p:sp>
        <p:nvSpPr>
          <p:cNvPr id="11" name="Zone de texte 3"/>
          <p:cNvSpPr txBox="1"/>
          <p:nvPr/>
        </p:nvSpPr>
        <p:spPr>
          <a:xfrm>
            <a:off x="2020261" y="3908369"/>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Flèche : angle droit à deux pointes 11"/>
          <p:cNvSpPr/>
          <p:nvPr/>
        </p:nvSpPr>
        <p:spPr>
          <a:xfrm rot="5400000">
            <a:off x="3904372" y="4621931"/>
            <a:ext cx="1410978" cy="1753077"/>
          </a:xfrm>
          <a:prstGeom prst="leftUpArrow">
            <a:avLst/>
          </a:prstGeom>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rtlCol="0" anchor="ctr"/>
          <a:lstStyle/>
          <a:p>
            <a:pPr algn="ctr"/>
            <a:endParaRPr lang="fr-CA"/>
          </a:p>
        </p:txBody>
      </p:sp>
      <p:sp>
        <p:nvSpPr>
          <p:cNvPr id="13" name="Zone de texte 3"/>
          <p:cNvSpPr txBox="1"/>
          <p:nvPr/>
        </p:nvSpPr>
        <p:spPr>
          <a:xfrm>
            <a:off x="4062421" y="5638110"/>
            <a:ext cx="1412826" cy="51879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fr-CA"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Cohérence</a:t>
            </a:r>
            <a:endParaRPr lang="fr-CA" sz="1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736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5"/>
                                        </p:tgtEl>
                                        <p:attrNameLst>
                                          <p:attrName>ppt_w</p:attrName>
                                        </p:attrNameLst>
                                      </p:cBhvr>
                                      <p:tavLst>
                                        <p:tav tm="0">
                                          <p:val>
                                            <p:strVal val="ppt_w"/>
                                          </p:val>
                                        </p:tav>
                                        <p:tav tm="100000">
                                          <p:val>
                                            <p:fltVal val="0"/>
                                          </p:val>
                                        </p:tav>
                                      </p:tavLst>
                                    </p:anim>
                                    <p:anim calcmode="lin" valueType="num">
                                      <p:cBhvr>
                                        <p:cTn id="7" dur="1000"/>
                                        <p:tgtEl>
                                          <p:spTgt spid="5"/>
                                        </p:tgtEl>
                                        <p:attrNameLst>
                                          <p:attrName>ppt_h</p:attrName>
                                        </p:attrNameLst>
                                      </p:cBhvr>
                                      <p:tavLst>
                                        <p:tav tm="0">
                                          <p:val>
                                            <p:strVal val="ppt_h"/>
                                          </p:val>
                                        </p:tav>
                                        <p:tav tm="100000">
                                          <p:val>
                                            <p:fltVal val="0"/>
                                          </p:val>
                                        </p:tav>
                                      </p:tavLst>
                                    </p:anim>
                                    <p:anim calcmode="lin" valueType="num">
                                      <p:cBhvr>
                                        <p:cTn id="8" dur="1000"/>
                                        <p:tgtEl>
                                          <p:spTgt spid="5"/>
                                        </p:tgtEl>
                                        <p:attrNameLst>
                                          <p:attrName>style.rotation</p:attrName>
                                        </p:attrNameLst>
                                      </p:cBhvr>
                                      <p:tavLst>
                                        <p:tav tm="0">
                                          <p:val>
                                            <p:fltVal val="0"/>
                                          </p:val>
                                        </p:tav>
                                        <p:tav tm="100000">
                                          <p:val>
                                            <p:fltVal val="90"/>
                                          </p:val>
                                        </p:tav>
                                      </p:tavLst>
                                    </p:anim>
                                    <p:animEffect transition="out" filter="fade">
                                      <p:cBhvr>
                                        <p:cTn id="9" dur="1000"/>
                                        <p:tgtEl>
                                          <p:spTgt spid="5"/>
                                        </p:tgtEl>
                                      </p:cBhvr>
                                    </p:animEffect>
                                    <p:set>
                                      <p:cBhvr>
                                        <p:cTn id="10" dur="1" fill="hold">
                                          <p:stCondLst>
                                            <p:cond delay="999"/>
                                          </p:stCondLst>
                                        </p:cTn>
                                        <p:tgtEl>
                                          <p:spTgt spid="5"/>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9"/>
                                        </p:tgtEl>
                                        <p:attrNameLst>
                                          <p:attrName>ppt_w</p:attrName>
                                        </p:attrNameLst>
                                      </p:cBhvr>
                                      <p:tavLst>
                                        <p:tav tm="0">
                                          <p:val>
                                            <p:strVal val="ppt_w"/>
                                          </p:val>
                                        </p:tav>
                                        <p:tav tm="100000">
                                          <p:val>
                                            <p:fltVal val="0"/>
                                          </p:val>
                                        </p:tav>
                                      </p:tavLst>
                                    </p:anim>
                                    <p:anim calcmode="lin" valueType="num">
                                      <p:cBhvr>
                                        <p:cTn id="13" dur="1000"/>
                                        <p:tgtEl>
                                          <p:spTgt spid="9"/>
                                        </p:tgtEl>
                                        <p:attrNameLst>
                                          <p:attrName>ppt_h</p:attrName>
                                        </p:attrNameLst>
                                      </p:cBhvr>
                                      <p:tavLst>
                                        <p:tav tm="0">
                                          <p:val>
                                            <p:strVal val="ppt_h"/>
                                          </p:val>
                                        </p:tav>
                                        <p:tav tm="100000">
                                          <p:val>
                                            <p:fltVal val="0"/>
                                          </p:val>
                                        </p:tav>
                                      </p:tavLst>
                                    </p:anim>
                                    <p:anim calcmode="lin" valueType="num">
                                      <p:cBhvr>
                                        <p:cTn id="14" dur="1000"/>
                                        <p:tgtEl>
                                          <p:spTgt spid="9"/>
                                        </p:tgtEl>
                                        <p:attrNameLst>
                                          <p:attrName>style.rotation</p:attrName>
                                        </p:attrNameLst>
                                      </p:cBhvr>
                                      <p:tavLst>
                                        <p:tav tm="0">
                                          <p:val>
                                            <p:fltVal val="0"/>
                                          </p:val>
                                        </p:tav>
                                        <p:tav tm="100000">
                                          <p:val>
                                            <p:fltVal val="90"/>
                                          </p:val>
                                        </p:tav>
                                      </p:tavLst>
                                    </p:anim>
                                    <p:animEffect transition="out" filter="fade">
                                      <p:cBhvr>
                                        <p:cTn id="15" dur="1000"/>
                                        <p:tgtEl>
                                          <p:spTgt spid="9"/>
                                        </p:tgtEl>
                                      </p:cBhvr>
                                    </p:animEffect>
                                    <p:set>
                                      <p:cBhvr>
                                        <p:cTn id="16" dur="1" fill="hold">
                                          <p:stCondLst>
                                            <p:cond delay="999"/>
                                          </p:stCondLst>
                                        </p:cTn>
                                        <p:tgtEl>
                                          <p:spTgt spid="9"/>
                                        </p:tgtEl>
                                        <p:attrNameLst>
                                          <p:attrName>style.visibility</p:attrName>
                                        </p:attrNameLst>
                                      </p:cBhvr>
                                      <p:to>
                                        <p:strVal val="hidden"/>
                                      </p:to>
                                    </p:set>
                                  </p:childTnLst>
                                </p:cTn>
                              </p:par>
                              <p:par>
                                <p:cTn id="17" presetID="31" presetClass="exit" presetSubtype="0" fill="hold" grpId="0" nodeType="withEffect">
                                  <p:stCondLst>
                                    <p:cond delay="0"/>
                                  </p:stCondLst>
                                  <p:childTnLst>
                                    <p:anim calcmode="lin" valueType="num">
                                      <p:cBhvr>
                                        <p:cTn id="18" dur="1000"/>
                                        <p:tgtEl>
                                          <p:spTgt spid="8"/>
                                        </p:tgtEl>
                                        <p:attrNameLst>
                                          <p:attrName>ppt_w</p:attrName>
                                        </p:attrNameLst>
                                      </p:cBhvr>
                                      <p:tavLst>
                                        <p:tav tm="0">
                                          <p:val>
                                            <p:strVal val="ppt_w"/>
                                          </p:val>
                                        </p:tav>
                                        <p:tav tm="100000">
                                          <p:val>
                                            <p:fltVal val="0"/>
                                          </p:val>
                                        </p:tav>
                                      </p:tavLst>
                                    </p:anim>
                                    <p:anim calcmode="lin" valueType="num">
                                      <p:cBhvr>
                                        <p:cTn id="19" dur="1000"/>
                                        <p:tgtEl>
                                          <p:spTgt spid="8"/>
                                        </p:tgtEl>
                                        <p:attrNameLst>
                                          <p:attrName>ppt_h</p:attrName>
                                        </p:attrNameLst>
                                      </p:cBhvr>
                                      <p:tavLst>
                                        <p:tav tm="0">
                                          <p:val>
                                            <p:strVal val="ppt_h"/>
                                          </p:val>
                                        </p:tav>
                                        <p:tav tm="100000">
                                          <p:val>
                                            <p:fltVal val="0"/>
                                          </p:val>
                                        </p:tav>
                                      </p:tavLst>
                                    </p:anim>
                                    <p:anim calcmode="lin" valueType="num">
                                      <p:cBhvr>
                                        <p:cTn id="20" dur="1000"/>
                                        <p:tgtEl>
                                          <p:spTgt spid="8"/>
                                        </p:tgtEl>
                                        <p:attrNameLst>
                                          <p:attrName>style.rotation</p:attrName>
                                        </p:attrNameLst>
                                      </p:cBhvr>
                                      <p:tavLst>
                                        <p:tav tm="0">
                                          <p:val>
                                            <p:fltVal val="0"/>
                                          </p:val>
                                        </p:tav>
                                        <p:tav tm="100000">
                                          <p:val>
                                            <p:fltVal val="90"/>
                                          </p:val>
                                        </p:tav>
                                      </p:tavLst>
                                    </p:anim>
                                    <p:animEffect transition="out" filter="fade">
                                      <p:cBhvr>
                                        <p:cTn id="21" dur="1000"/>
                                        <p:tgtEl>
                                          <p:spTgt spid="8"/>
                                        </p:tgtEl>
                                      </p:cBhvr>
                                    </p:animEffect>
                                    <p:set>
                                      <p:cBhvr>
                                        <p:cTn id="22" dur="1" fill="hold">
                                          <p:stCondLst>
                                            <p:cond delay="999"/>
                                          </p:stCondLst>
                                        </p:cTn>
                                        <p:tgtEl>
                                          <p:spTgt spid="8"/>
                                        </p:tgtEl>
                                        <p:attrNameLst>
                                          <p:attrName>style.visibility</p:attrName>
                                        </p:attrNameLst>
                                      </p:cBhvr>
                                      <p:to>
                                        <p:strVal val="hidden"/>
                                      </p:to>
                                    </p:set>
                                  </p:childTnLst>
                                </p:cTn>
                              </p:par>
                              <p:par>
                                <p:cTn id="23" presetID="31" presetClass="exit" presetSubtype="0" fill="hold" grpId="0" nodeType="withEffect">
                                  <p:stCondLst>
                                    <p:cond delay="0"/>
                                  </p:stCondLst>
                                  <p:childTnLst>
                                    <p:anim calcmode="lin" valueType="num">
                                      <p:cBhvr>
                                        <p:cTn id="24" dur="1000"/>
                                        <p:tgtEl>
                                          <p:spTgt spid="7"/>
                                        </p:tgtEl>
                                        <p:attrNameLst>
                                          <p:attrName>ppt_w</p:attrName>
                                        </p:attrNameLst>
                                      </p:cBhvr>
                                      <p:tavLst>
                                        <p:tav tm="0">
                                          <p:val>
                                            <p:strVal val="ppt_w"/>
                                          </p:val>
                                        </p:tav>
                                        <p:tav tm="100000">
                                          <p:val>
                                            <p:fltVal val="0"/>
                                          </p:val>
                                        </p:tav>
                                      </p:tavLst>
                                    </p:anim>
                                    <p:anim calcmode="lin" valueType="num">
                                      <p:cBhvr>
                                        <p:cTn id="25" dur="1000"/>
                                        <p:tgtEl>
                                          <p:spTgt spid="7"/>
                                        </p:tgtEl>
                                        <p:attrNameLst>
                                          <p:attrName>ppt_h</p:attrName>
                                        </p:attrNameLst>
                                      </p:cBhvr>
                                      <p:tavLst>
                                        <p:tav tm="0">
                                          <p:val>
                                            <p:strVal val="ppt_h"/>
                                          </p:val>
                                        </p:tav>
                                        <p:tav tm="100000">
                                          <p:val>
                                            <p:fltVal val="0"/>
                                          </p:val>
                                        </p:tav>
                                      </p:tavLst>
                                    </p:anim>
                                    <p:anim calcmode="lin" valueType="num">
                                      <p:cBhvr>
                                        <p:cTn id="26" dur="1000"/>
                                        <p:tgtEl>
                                          <p:spTgt spid="7"/>
                                        </p:tgtEl>
                                        <p:attrNameLst>
                                          <p:attrName>style.rotation</p:attrName>
                                        </p:attrNameLst>
                                      </p:cBhvr>
                                      <p:tavLst>
                                        <p:tav tm="0">
                                          <p:val>
                                            <p:fltVal val="0"/>
                                          </p:val>
                                        </p:tav>
                                        <p:tav tm="100000">
                                          <p:val>
                                            <p:fltVal val="90"/>
                                          </p:val>
                                        </p:tav>
                                      </p:tavLst>
                                    </p:anim>
                                    <p:animEffect transition="out" filter="fade">
                                      <p:cBhvr>
                                        <p:cTn id="27" dur="1000"/>
                                        <p:tgtEl>
                                          <p:spTgt spid="7"/>
                                        </p:tgtEl>
                                      </p:cBhvr>
                                    </p:animEffect>
                                    <p:set>
                                      <p:cBhvr>
                                        <p:cTn id="28"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animBg="1"/>
      <p:bldP spid="9"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1438</TotalTime>
  <Words>1957</Words>
  <Application>Microsoft Office PowerPoint</Application>
  <PresentationFormat>Grand écran</PresentationFormat>
  <Paragraphs>220</Paragraphs>
  <Slides>23</Slides>
  <Notes>17</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23</vt:i4>
      </vt:variant>
    </vt:vector>
  </HeadingPairs>
  <TitlesOfParts>
    <vt:vector size="32" baseType="lpstr">
      <vt:lpstr>Arial</vt:lpstr>
      <vt:lpstr>Arial Rounded MT Bold</vt:lpstr>
      <vt:lpstr>Calibri</vt:lpstr>
      <vt:lpstr>Calibri Light</vt:lpstr>
      <vt:lpstr>Cooper Black</vt:lpstr>
      <vt:lpstr>Symbol</vt:lpstr>
      <vt:lpstr>Times New Roman</vt:lpstr>
      <vt:lpstr>Wingdings</vt:lpstr>
      <vt:lpstr>Thème Office</vt:lpstr>
      <vt:lpstr>Projet de loi no 105</vt:lpstr>
      <vt:lpstr>Chronologie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de loi no 105</dc:title>
  <dc:creator>Marie-Claude Lauzon</dc:creator>
  <cp:lastModifiedBy>Martin Cayouette</cp:lastModifiedBy>
  <cp:revision>85</cp:revision>
  <dcterms:created xsi:type="dcterms:W3CDTF">2017-04-11T13:39:44Z</dcterms:created>
  <dcterms:modified xsi:type="dcterms:W3CDTF">2017-04-26T14:21:45Z</dcterms:modified>
</cp:coreProperties>
</file>