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1.xml" ContentType="application/vnd.openxmlformats-officedocument.drawingml.chart+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2.xml" ContentType="application/vnd.openxmlformats-officedocument.drawingml.chart+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3.xml" ContentType="application/vnd.openxmlformats-officedocument.drawingml.chart+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charts/chart4.xml" ContentType="application/vnd.openxmlformats-officedocument.drawingml.chart+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charts/chart5.xml" ContentType="application/vnd.openxmlformats-officedocument.drawingml.chart+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charts/chart6.xml" ContentType="application/vnd.openxmlformats-officedocument.drawingml.chart+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charts/chart7.xml" ContentType="application/vnd.openxmlformats-officedocument.drawingml.chart+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charts/chart8.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6" r:id="rId4"/>
  </p:sldMasterIdLst>
  <p:notesMasterIdLst>
    <p:notesMasterId r:id="rId30"/>
  </p:notesMasterIdLst>
  <p:sldIdLst>
    <p:sldId id="295" r:id="rId5"/>
    <p:sldId id="298" r:id="rId6"/>
    <p:sldId id="300" r:id="rId7"/>
    <p:sldId id="1787" r:id="rId8"/>
    <p:sldId id="309" r:id="rId9"/>
    <p:sldId id="1766" r:id="rId10"/>
    <p:sldId id="1768" r:id="rId11"/>
    <p:sldId id="314" r:id="rId12"/>
    <p:sldId id="1770" r:id="rId13"/>
    <p:sldId id="318" r:id="rId14"/>
    <p:sldId id="1772" r:id="rId15"/>
    <p:sldId id="1774" r:id="rId16"/>
    <p:sldId id="1777" r:id="rId17"/>
    <p:sldId id="1794" r:id="rId18"/>
    <p:sldId id="324" r:id="rId19"/>
    <p:sldId id="1779" r:id="rId20"/>
    <p:sldId id="1781" r:id="rId21"/>
    <p:sldId id="256" r:id="rId22"/>
    <p:sldId id="260" r:id="rId23"/>
    <p:sldId id="257" r:id="rId24"/>
    <p:sldId id="258" r:id="rId25"/>
    <p:sldId id="259" r:id="rId26"/>
    <p:sldId id="262" r:id="rId27"/>
    <p:sldId id="261" r:id="rId28"/>
    <p:sldId id="1795" r:id="rId2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erre-Antoine Harvey" initials="PAH" lastIdx="27" clrIdx="0">
    <p:extLst>
      <p:ext uri="{19B8F6BF-5375-455C-9EA6-DF929625EA0E}">
        <p15:presenceInfo xmlns:p15="http://schemas.microsoft.com/office/powerpoint/2012/main" userId="S::harvey.pierre-antoine@lacsq.org::ff5ebd19-7ba9-440c-984c-17751c2061eb" providerId="AD"/>
      </p:ext>
    </p:extLst>
  </p:cmAuthor>
  <p:cmAuthor id="2" name="Denis Curotte" initials="DC" lastIdx="9" clrIdx="1">
    <p:extLst>
      <p:ext uri="{19B8F6BF-5375-455C-9EA6-DF929625EA0E}">
        <p15:presenceInfo xmlns:p15="http://schemas.microsoft.com/office/powerpoint/2012/main" userId="S::curotte.denis@lacsq.org::1e846794-8492-4272-bbe5-a604afc69a55" providerId="AD"/>
      </p:ext>
    </p:extLst>
  </p:cmAuthor>
  <p:cmAuthor id="3" name="Client" initials="C" lastIdx="25" clrIdx="2">
    <p:extLst>
      <p:ext uri="{19B8F6BF-5375-455C-9EA6-DF929625EA0E}">
        <p15:presenceInfo xmlns:p15="http://schemas.microsoft.com/office/powerpoint/2012/main" userId="Client" providerId="None"/>
      </p:ext>
    </p:extLst>
  </p:cmAuthor>
  <p:cmAuthor id="4" name="Caroline Richer" initials="CR" lastIdx="19" clrIdx="3">
    <p:extLst>
      <p:ext uri="{19B8F6BF-5375-455C-9EA6-DF929625EA0E}">
        <p15:presenceInfo xmlns:p15="http://schemas.microsoft.com/office/powerpoint/2012/main" userId="Caroline Richer" providerId="None"/>
      </p:ext>
    </p:extLst>
  </p:cmAuthor>
  <p:cmAuthor id="5" name="Dominique Carle" initials="DC" lastIdx="26" clrIdx="4">
    <p:extLst>
      <p:ext uri="{19B8F6BF-5375-455C-9EA6-DF929625EA0E}">
        <p15:presenceInfo xmlns:p15="http://schemas.microsoft.com/office/powerpoint/2012/main" userId="0e662924e4b085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8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467E4D-1EC5-4F86-BB39-804F86CEB89C}" v="48" dt="2021-11-17T17:16:13.80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26" autoAdjust="0"/>
  </p:normalViewPr>
  <p:slideViewPr>
    <p:cSldViewPr>
      <p:cViewPr varScale="1">
        <p:scale>
          <a:sx n="114" d="100"/>
          <a:sy n="114" d="100"/>
        </p:scale>
        <p:origin x="47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4" d="100"/>
          <a:sy n="84" d="100"/>
        </p:scale>
        <p:origin x="489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8966814704292344"/>
          <c:y val="1.9422249107876762E-2"/>
          <c:w val="0.51033185295707661"/>
          <c:h val="0.8535203380990265"/>
        </c:manualLayout>
      </c:layout>
      <c:barChart>
        <c:barDir val="bar"/>
        <c:grouping val="stacked"/>
        <c:varyColors val="0"/>
        <c:ser>
          <c:idx val="0"/>
          <c:order val="0"/>
          <c:tx>
            <c:strRef>
              <c:f>Feuil1!$B$1</c:f>
              <c:strCache>
                <c:ptCount val="1"/>
                <c:pt idx="0">
                  <c:v>Impact très positif</c:v>
                </c:pt>
              </c:strCache>
            </c:strRef>
          </c:tx>
          <c:spPr>
            <a:solidFill>
              <a:schemeClr val="tx2">
                <a:lumMod val="75000"/>
              </a:schemeClr>
            </a:solidFill>
          </c:spPr>
          <c:invertIfNegative val="0"/>
          <c:dLbls>
            <c:dLbl>
              <c:idx val="0"/>
              <c:layout>
                <c:manualLayout>
                  <c:x val="1.039115658936603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8B9-4324-AE2B-085C8EE2FAF7}"/>
                </c:ext>
              </c:extLst>
            </c:dLbl>
            <c:dLbl>
              <c:idx val="1"/>
              <c:layout>
                <c:manualLayout>
                  <c:x val="5.772864771870021E-3"/>
                  <c:y val="2.401868957473013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8B9-4324-AE2B-085C8EE2FAF7}"/>
                </c:ext>
              </c:extLst>
            </c:dLbl>
            <c:dLbl>
              <c:idx val="3"/>
              <c:layout>
                <c:manualLayout>
                  <c:x val="2.451857914640696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71-47C5-A4AF-B63C411D6F63}"/>
                </c:ext>
              </c:extLst>
            </c:dLbl>
            <c:dLbl>
              <c:idx val="4"/>
              <c:layout>
                <c:manualLayout>
                  <c:x val="-1.7968064261072287E-3"/>
                  <c:y val="-2.61963199297525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8B9-4324-AE2B-085C8EE2FAF7}"/>
                </c:ext>
              </c:extLst>
            </c:dLbl>
            <c:dLbl>
              <c:idx val="5"/>
              <c:layout>
                <c:manualLayout>
                  <c:x val="7.355573743922361E-3"/>
                  <c:y val="-1.309919155973744E-3"/>
                </c:manualLayout>
              </c:layout>
              <c:showLegendKey val="0"/>
              <c:showVal val="1"/>
              <c:showCatName val="0"/>
              <c:showSerName val="0"/>
              <c:showPercent val="0"/>
              <c:showBubbleSize val="0"/>
              <c:extLst>
                <c:ext xmlns:c15="http://schemas.microsoft.com/office/drawing/2012/chart" uri="{CE6537A1-D6FC-4f65-9D91-7224C49458BB}">
                  <c15:layout>
                    <c:manualLayout>
                      <c:w val="2.8619263243725004E-2"/>
                      <c:h val="6.7615678921463446E-2"/>
                    </c:manualLayout>
                  </c15:layout>
                </c:ext>
                <c:ext xmlns:c16="http://schemas.microsoft.com/office/drawing/2014/chart" uri="{C3380CC4-5D6E-409C-BE32-E72D297353CC}">
                  <c16:uniqueId val="{00000003-B371-47C5-A4AF-B63C411D6F63}"/>
                </c:ext>
              </c:extLst>
            </c:dLbl>
            <c:dLbl>
              <c:idx val="6"/>
              <c:layout>
                <c:manualLayout>
                  <c:x val="7.35557374392236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71-47C5-A4AF-B63C411D6F63}"/>
                </c:ext>
              </c:extLst>
            </c:dLbl>
            <c:spPr>
              <a:noFill/>
              <a:ln>
                <a:noFill/>
              </a:ln>
              <a:effectLst/>
            </c:spPr>
            <c:txPr>
              <a:bodyPr/>
              <a:lstStyle/>
              <a:p>
                <a:pPr>
                  <a:defRPr sz="1200" b="1">
                    <a:solidFill>
                      <a:schemeClr val="bg1"/>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Feuil1!$A$2:$A$8</c:f>
              <c:strCache>
                <c:ptCount val="7"/>
                <c:pt idx="0">
                  <c:v>Quel impact cette absence d’alliance a-t-elle eu sur le taux de visibilité des fédérations de la Centrale?</c:v>
                </c:pt>
                <c:pt idx="1">
                  <c:v>Au niveau des communications, quel impact cette absence d’alliance a-t-elle eu sur le taux de visibilité de la Centrale?</c:v>
                </c:pt>
                <c:pt idx="2">
                  <c:v>Et sur le résultat de la négociation des matières sectorielles?</c:v>
                </c:pt>
                <c:pt idx="3">
                  <c:v>Et sur le résultat de la négociation des matières intersectorielles?</c:v>
                </c:pt>
                <c:pt idx="4">
                  <c:v>Toujours sur l’absence d’alliances, quel impact cette situation a-t-elle eu sur le déroulement de la négociation des matières sectorielles?</c:v>
                </c:pt>
                <c:pt idx="5">
                  <c:v>Selon vous, quel impact cette situation a-t-elle eu sur le déroulement de la négociation des matières intersectorielles?</c:v>
                </c:pt>
                <c:pt idx="6">
                  <c:v>Selon vous, quel impact cette absence d’alliance a-t-elle eu sur le taux de mobilisation des membres?</c:v>
                </c:pt>
              </c:strCache>
            </c:strRef>
          </c:cat>
          <c:val>
            <c:numRef>
              <c:f>Feuil1!$B$2:$B$8</c:f>
              <c:numCache>
                <c:formatCode>0%</c:formatCode>
                <c:ptCount val="7"/>
                <c:pt idx="0">
                  <c:v>0.21</c:v>
                </c:pt>
                <c:pt idx="1">
                  <c:v>0.18</c:v>
                </c:pt>
                <c:pt idx="2">
                  <c:v>0.04</c:v>
                </c:pt>
                <c:pt idx="3">
                  <c:v>0.04</c:v>
                </c:pt>
                <c:pt idx="4">
                  <c:v>0.06</c:v>
                </c:pt>
                <c:pt idx="5">
                  <c:v>0.02</c:v>
                </c:pt>
                <c:pt idx="6">
                  <c:v>0.03</c:v>
                </c:pt>
              </c:numCache>
            </c:numRef>
          </c:val>
          <c:extLst>
            <c:ext xmlns:c16="http://schemas.microsoft.com/office/drawing/2014/chart" uri="{C3380CC4-5D6E-409C-BE32-E72D297353CC}">
              <c16:uniqueId val="{00000000-A8B9-4324-AE2B-085C8EE2FAF7}"/>
            </c:ext>
          </c:extLst>
        </c:ser>
        <c:ser>
          <c:idx val="1"/>
          <c:order val="1"/>
          <c:tx>
            <c:strRef>
              <c:f>Feuil1!$C$1</c:f>
              <c:strCache>
                <c:ptCount val="1"/>
                <c:pt idx="0">
                  <c:v>Impact plutôt positif</c:v>
                </c:pt>
              </c:strCache>
            </c:strRef>
          </c:tx>
          <c:spPr>
            <a:solidFill>
              <a:schemeClr val="tx2">
                <a:lumMod val="50000"/>
              </a:schemeClr>
            </a:solidFill>
          </c:spPr>
          <c:invertIfNegative val="0"/>
          <c:dLbls>
            <c:dLbl>
              <c:idx val="4"/>
              <c:layout>
                <c:manualLayout>
                  <c:x val="-3.2367420368433161E-3"/>
                  <c:y val="4.1263794486496837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8B9-4324-AE2B-085C8EE2FAF7}"/>
                </c:ext>
              </c:extLst>
            </c:dLbl>
            <c:dLbl>
              <c:idx val="5"/>
              <c:layout>
                <c:manualLayout>
                  <c:x val="-6.1296447866028667E-4"/>
                  <c:y val="2.6208699068099427E-3"/>
                </c:manualLayout>
              </c:layout>
              <c:spPr>
                <a:noFill/>
                <a:ln>
                  <a:noFill/>
                </a:ln>
                <a:effectLst/>
              </c:spPr>
              <c:txPr>
                <a:bodyPr wrap="square" lIns="38100" tIns="19050" rIns="38100" bIns="19050" anchor="ctr">
                  <a:noAutofit/>
                </a:bodyPr>
                <a:lstStyle/>
                <a:p>
                  <a:pPr>
                    <a:defRPr sz="1200" b="1">
                      <a:solidFill>
                        <a:schemeClr val="bg1"/>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3.7200765944967767E-2"/>
                      <c:h val="5.4514424172000697E-2"/>
                    </c:manualLayout>
                  </c15:layout>
                </c:ext>
                <c:ext xmlns:c16="http://schemas.microsoft.com/office/drawing/2014/chart" uri="{C3380CC4-5D6E-409C-BE32-E72D297353CC}">
                  <c16:uniqueId val="{00000001-B371-47C5-A4AF-B63C411D6F63}"/>
                </c:ext>
              </c:extLst>
            </c:dLbl>
            <c:dLbl>
              <c:idx val="6"/>
              <c:layout>
                <c:manualLayout>
                  <c:x val="1.225928957320384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6E-42CA-B85C-7E129642F48D}"/>
                </c:ext>
              </c:extLst>
            </c:dLbl>
            <c:spPr>
              <a:noFill/>
              <a:ln>
                <a:noFill/>
              </a:ln>
              <a:effectLst/>
            </c:spPr>
            <c:txPr>
              <a:bodyPr wrap="square" lIns="38100" tIns="19050" rIns="38100" bIns="19050" anchor="ctr">
                <a:spAutoFit/>
              </a:bodyPr>
              <a:lstStyle/>
              <a:p>
                <a:pPr>
                  <a:defRPr sz="1200" b="1">
                    <a:solidFill>
                      <a:schemeClr val="bg1"/>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Feuil1!$A$2:$A$8</c:f>
              <c:strCache>
                <c:ptCount val="7"/>
                <c:pt idx="0">
                  <c:v>Quel impact cette absence d’alliance a-t-elle eu sur le taux de visibilité des fédérations de la Centrale?</c:v>
                </c:pt>
                <c:pt idx="1">
                  <c:v>Au niveau des communications, quel impact cette absence d’alliance a-t-elle eu sur le taux de visibilité de la Centrale?</c:v>
                </c:pt>
                <c:pt idx="2">
                  <c:v>Et sur le résultat de la négociation des matières sectorielles?</c:v>
                </c:pt>
                <c:pt idx="3">
                  <c:v>Et sur le résultat de la négociation des matières intersectorielles?</c:v>
                </c:pt>
                <c:pt idx="4">
                  <c:v>Toujours sur l’absence d’alliances, quel impact cette situation a-t-elle eu sur le déroulement de la négociation des matières sectorielles?</c:v>
                </c:pt>
                <c:pt idx="5">
                  <c:v>Selon vous, quel impact cette situation a-t-elle eu sur le déroulement de la négociation des matières intersectorielles?</c:v>
                </c:pt>
                <c:pt idx="6">
                  <c:v>Selon vous, quel impact cette absence d’alliance a-t-elle eu sur le taux de mobilisation des membres?</c:v>
                </c:pt>
              </c:strCache>
            </c:strRef>
          </c:cat>
          <c:val>
            <c:numRef>
              <c:f>Feuil1!$C$2:$C$8</c:f>
              <c:numCache>
                <c:formatCode>0%</c:formatCode>
                <c:ptCount val="7"/>
                <c:pt idx="0">
                  <c:v>0.36</c:v>
                </c:pt>
                <c:pt idx="1">
                  <c:v>0.36</c:v>
                </c:pt>
                <c:pt idx="2">
                  <c:v>0.34</c:v>
                </c:pt>
                <c:pt idx="3">
                  <c:v>0.24</c:v>
                </c:pt>
                <c:pt idx="4">
                  <c:v>0.21</c:v>
                </c:pt>
                <c:pt idx="5">
                  <c:v>0.22</c:v>
                </c:pt>
                <c:pt idx="6">
                  <c:v>0.05</c:v>
                </c:pt>
              </c:numCache>
            </c:numRef>
          </c:val>
          <c:extLst>
            <c:ext xmlns:c16="http://schemas.microsoft.com/office/drawing/2014/chart" uri="{C3380CC4-5D6E-409C-BE32-E72D297353CC}">
              <c16:uniqueId val="{00000003-A8B9-4324-AE2B-085C8EE2FAF7}"/>
            </c:ext>
          </c:extLst>
        </c:ser>
        <c:ser>
          <c:idx val="2"/>
          <c:order val="2"/>
          <c:tx>
            <c:strRef>
              <c:f>Feuil1!$D$1</c:f>
              <c:strCache>
                <c:ptCount val="1"/>
                <c:pt idx="0">
                  <c:v>Aucun impact</c:v>
                </c:pt>
              </c:strCache>
            </c:strRef>
          </c:tx>
          <c:spPr>
            <a:solidFill>
              <a:schemeClr val="bg1">
                <a:lumMod val="85000"/>
              </a:schemeClr>
            </a:solidFill>
          </c:spPr>
          <c:invertIfNegative val="0"/>
          <c:dLbls>
            <c:spPr>
              <a:noFill/>
              <a:ln>
                <a:noFill/>
              </a:ln>
              <a:effectLst/>
            </c:spPr>
            <c:txPr>
              <a:bodyPr wrap="square" lIns="38100" tIns="19050" rIns="38100" bIns="19050" anchor="ctr">
                <a:spAutoFit/>
              </a:bodyPr>
              <a:lstStyle/>
              <a:p>
                <a:pPr>
                  <a:defRPr sz="1200" b="1">
                    <a:solidFill>
                      <a:srgbClr val="595959"/>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Feuil1!$A$2:$A$8</c:f>
              <c:strCache>
                <c:ptCount val="7"/>
                <c:pt idx="0">
                  <c:v>Quel impact cette absence d’alliance a-t-elle eu sur le taux de visibilité des fédérations de la Centrale?</c:v>
                </c:pt>
                <c:pt idx="1">
                  <c:v>Au niveau des communications, quel impact cette absence d’alliance a-t-elle eu sur le taux de visibilité de la Centrale?</c:v>
                </c:pt>
                <c:pt idx="2">
                  <c:v>Et sur le résultat de la négociation des matières sectorielles?</c:v>
                </c:pt>
                <c:pt idx="3">
                  <c:v>Et sur le résultat de la négociation des matières intersectorielles?</c:v>
                </c:pt>
                <c:pt idx="4">
                  <c:v>Toujours sur l’absence d’alliances, quel impact cette situation a-t-elle eu sur le déroulement de la négociation des matières sectorielles?</c:v>
                </c:pt>
                <c:pt idx="5">
                  <c:v>Selon vous, quel impact cette situation a-t-elle eu sur le déroulement de la négociation des matières intersectorielles?</c:v>
                </c:pt>
                <c:pt idx="6">
                  <c:v>Selon vous, quel impact cette absence d’alliance a-t-elle eu sur le taux de mobilisation des membres?</c:v>
                </c:pt>
              </c:strCache>
            </c:strRef>
          </c:cat>
          <c:val>
            <c:numRef>
              <c:f>Feuil1!$D$2:$D$8</c:f>
              <c:numCache>
                <c:formatCode>0%</c:formatCode>
                <c:ptCount val="7"/>
                <c:pt idx="0">
                  <c:v>0.27</c:v>
                </c:pt>
                <c:pt idx="1">
                  <c:v>0.26</c:v>
                </c:pt>
                <c:pt idx="2">
                  <c:v>0.33</c:v>
                </c:pt>
                <c:pt idx="3">
                  <c:v>0.33</c:v>
                </c:pt>
                <c:pt idx="4">
                  <c:v>0.31</c:v>
                </c:pt>
                <c:pt idx="5">
                  <c:v>0.16</c:v>
                </c:pt>
                <c:pt idx="6">
                  <c:v>0.37</c:v>
                </c:pt>
              </c:numCache>
            </c:numRef>
          </c:val>
          <c:extLst>
            <c:ext xmlns:c16="http://schemas.microsoft.com/office/drawing/2014/chart" uri="{C3380CC4-5D6E-409C-BE32-E72D297353CC}">
              <c16:uniqueId val="{00000005-A8B9-4324-AE2B-085C8EE2FAF7}"/>
            </c:ext>
          </c:extLst>
        </c:ser>
        <c:ser>
          <c:idx val="3"/>
          <c:order val="3"/>
          <c:tx>
            <c:strRef>
              <c:f>Feuil1!$E$1</c:f>
              <c:strCache>
                <c:ptCount val="1"/>
                <c:pt idx="0">
                  <c:v>Impact plutôt négatif</c:v>
                </c:pt>
              </c:strCache>
            </c:strRef>
          </c:tx>
          <c:spPr>
            <a:solidFill>
              <a:schemeClr val="tx2">
                <a:lumMod val="40000"/>
                <a:lumOff val="60000"/>
              </a:schemeClr>
            </a:solidFill>
          </c:spPr>
          <c:invertIfNegative val="0"/>
          <c:dLbls>
            <c:spPr>
              <a:noFill/>
              <a:ln>
                <a:noFill/>
              </a:ln>
              <a:effectLst/>
            </c:spPr>
            <c:txPr>
              <a:bodyPr wrap="square" lIns="38100" tIns="19050" rIns="38100" bIns="19050" anchor="ctr">
                <a:spAutoFit/>
              </a:bodyPr>
              <a:lstStyle/>
              <a:p>
                <a:pPr>
                  <a:defRPr sz="1200" b="1">
                    <a:solidFill>
                      <a:srgbClr val="595959"/>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Feuil1!$A$2:$A$8</c:f>
              <c:strCache>
                <c:ptCount val="7"/>
                <c:pt idx="0">
                  <c:v>Quel impact cette absence d’alliance a-t-elle eu sur le taux de visibilité des fédérations de la Centrale?</c:v>
                </c:pt>
                <c:pt idx="1">
                  <c:v>Au niveau des communications, quel impact cette absence d’alliance a-t-elle eu sur le taux de visibilité de la Centrale?</c:v>
                </c:pt>
                <c:pt idx="2">
                  <c:v>Et sur le résultat de la négociation des matières sectorielles?</c:v>
                </c:pt>
                <c:pt idx="3">
                  <c:v>Et sur le résultat de la négociation des matières intersectorielles?</c:v>
                </c:pt>
                <c:pt idx="4">
                  <c:v>Toujours sur l’absence d’alliances, quel impact cette situation a-t-elle eu sur le déroulement de la négociation des matières sectorielles?</c:v>
                </c:pt>
                <c:pt idx="5">
                  <c:v>Selon vous, quel impact cette situation a-t-elle eu sur le déroulement de la négociation des matières intersectorielles?</c:v>
                </c:pt>
                <c:pt idx="6">
                  <c:v>Selon vous, quel impact cette absence d’alliance a-t-elle eu sur le taux de mobilisation des membres?</c:v>
                </c:pt>
              </c:strCache>
            </c:strRef>
          </c:cat>
          <c:val>
            <c:numRef>
              <c:f>Feuil1!$E$2:$E$8</c:f>
              <c:numCache>
                <c:formatCode>0%</c:formatCode>
                <c:ptCount val="7"/>
                <c:pt idx="0">
                  <c:v>0.17</c:v>
                </c:pt>
                <c:pt idx="1">
                  <c:v>0.16</c:v>
                </c:pt>
                <c:pt idx="2">
                  <c:v>0.23</c:v>
                </c:pt>
                <c:pt idx="3">
                  <c:v>0.32</c:v>
                </c:pt>
                <c:pt idx="4">
                  <c:v>0.34</c:v>
                </c:pt>
                <c:pt idx="5">
                  <c:v>0.49</c:v>
                </c:pt>
                <c:pt idx="6">
                  <c:v>0.43</c:v>
                </c:pt>
              </c:numCache>
            </c:numRef>
          </c:val>
          <c:extLst>
            <c:ext xmlns:c16="http://schemas.microsoft.com/office/drawing/2014/chart" uri="{C3380CC4-5D6E-409C-BE32-E72D297353CC}">
              <c16:uniqueId val="{00000006-A8B9-4324-AE2B-085C8EE2FAF7}"/>
            </c:ext>
          </c:extLst>
        </c:ser>
        <c:ser>
          <c:idx val="4"/>
          <c:order val="4"/>
          <c:tx>
            <c:strRef>
              <c:f>Feuil1!$F$1</c:f>
              <c:strCache>
                <c:ptCount val="1"/>
                <c:pt idx="0">
                  <c:v>Impact très négatif</c:v>
                </c:pt>
              </c:strCache>
            </c:strRef>
          </c:tx>
          <c:spPr>
            <a:solidFill>
              <a:schemeClr val="tx2">
                <a:lumMod val="20000"/>
                <a:lumOff val="80000"/>
              </a:schemeClr>
            </a:solidFill>
          </c:spPr>
          <c:invertIfNegative val="0"/>
          <c:dLbls>
            <c:spPr>
              <a:noFill/>
              <a:ln>
                <a:noFill/>
              </a:ln>
              <a:effectLst/>
            </c:spPr>
            <c:txPr>
              <a:bodyPr wrap="square" lIns="38100" tIns="19050" rIns="38100" bIns="19050" anchor="ctr">
                <a:spAutoFit/>
              </a:bodyPr>
              <a:lstStyle/>
              <a:p>
                <a:pPr>
                  <a:defRPr sz="1200" b="1">
                    <a:solidFill>
                      <a:srgbClr val="595959"/>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Feuil1!$A$2:$A$8</c:f>
              <c:strCache>
                <c:ptCount val="7"/>
                <c:pt idx="0">
                  <c:v>Quel impact cette absence d’alliance a-t-elle eu sur le taux de visibilité des fédérations de la Centrale?</c:v>
                </c:pt>
                <c:pt idx="1">
                  <c:v>Au niveau des communications, quel impact cette absence d’alliance a-t-elle eu sur le taux de visibilité de la Centrale?</c:v>
                </c:pt>
                <c:pt idx="2">
                  <c:v>Et sur le résultat de la négociation des matières sectorielles?</c:v>
                </c:pt>
                <c:pt idx="3">
                  <c:v>Et sur le résultat de la négociation des matières intersectorielles?</c:v>
                </c:pt>
                <c:pt idx="4">
                  <c:v>Toujours sur l’absence d’alliances, quel impact cette situation a-t-elle eu sur le déroulement de la négociation des matières sectorielles?</c:v>
                </c:pt>
                <c:pt idx="5">
                  <c:v>Selon vous, quel impact cette situation a-t-elle eu sur le déroulement de la négociation des matières intersectorielles?</c:v>
                </c:pt>
                <c:pt idx="6">
                  <c:v>Selon vous, quel impact cette absence d’alliance a-t-elle eu sur le taux de mobilisation des membres?</c:v>
                </c:pt>
              </c:strCache>
            </c:strRef>
          </c:cat>
          <c:val>
            <c:numRef>
              <c:f>Feuil1!$F$2:$F$8</c:f>
              <c:numCache>
                <c:formatCode>0%</c:formatCode>
                <c:ptCount val="7"/>
                <c:pt idx="0">
                  <c:v>0.01</c:v>
                </c:pt>
                <c:pt idx="1">
                  <c:v>0.04</c:v>
                </c:pt>
                <c:pt idx="2">
                  <c:v>0.06</c:v>
                </c:pt>
                <c:pt idx="3">
                  <c:v>0.08</c:v>
                </c:pt>
                <c:pt idx="4">
                  <c:v>0.08</c:v>
                </c:pt>
                <c:pt idx="5">
                  <c:v>0.11</c:v>
                </c:pt>
                <c:pt idx="6">
                  <c:v>0.12</c:v>
                </c:pt>
              </c:numCache>
            </c:numRef>
          </c:val>
          <c:extLst>
            <c:ext xmlns:c16="http://schemas.microsoft.com/office/drawing/2014/chart" uri="{C3380CC4-5D6E-409C-BE32-E72D297353CC}">
              <c16:uniqueId val="{00000007-A8B9-4324-AE2B-085C8EE2FAF7}"/>
            </c:ext>
          </c:extLst>
        </c:ser>
        <c:dLbls>
          <c:showLegendKey val="0"/>
          <c:showVal val="0"/>
          <c:showCatName val="0"/>
          <c:showSerName val="0"/>
          <c:showPercent val="0"/>
          <c:showBubbleSize val="0"/>
        </c:dLbls>
        <c:gapWidth val="75"/>
        <c:overlap val="100"/>
        <c:axId val="68294528"/>
        <c:axId val="68296064"/>
      </c:barChart>
      <c:catAx>
        <c:axId val="68294528"/>
        <c:scaling>
          <c:orientation val="maxMin"/>
        </c:scaling>
        <c:delete val="0"/>
        <c:axPos val="l"/>
        <c:numFmt formatCode="General" sourceLinked="1"/>
        <c:majorTickMark val="out"/>
        <c:minorTickMark val="none"/>
        <c:tickLblPos val="nextTo"/>
        <c:txPr>
          <a:bodyPr/>
          <a:lstStyle/>
          <a:p>
            <a:pPr>
              <a:defRPr sz="1200">
                <a:solidFill>
                  <a:schemeClr val="tx1">
                    <a:lumMod val="65000"/>
                    <a:lumOff val="35000"/>
                  </a:schemeClr>
                </a:solidFill>
                <a:latin typeface="Arial" panose="020B0604020202020204" pitchFamily="34" charset="0"/>
                <a:cs typeface="Arial" panose="020B0604020202020204" pitchFamily="34" charset="0"/>
              </a:defRPr>
            </a:pPr>
            <a:endParaRPr lang="fr-FR"/>
          </a:p>
        </c:txPr>
        <c:crossAx val="68296064"/>
        <c:crosses val="autoZero"/>
        <c:auto val="1"/>
        <c:lblAlgn val="ctr"/>
        <c:lblOffset val="100"/>
        <c:noMultiLvlLbl val="0"/>
      </c:catAx>
      <c:valAx>
        <c:axId val="68296064"/>
        <c:scaling>
          <c:orientation val="minMax"/>
          <c:max val="1"/>
          <c:min val="0"/>
        </c:scaling>
        <c:delete val="1"/>
        <c:axPos val="t"/>
        <c:numFmt formatCode="0%" sourceLinked="1"/>
        <c:majorTickMark val="out"/>
        <c:minorTickMark val="none"/>
        <c:tickLblPos val="nextTo"/>
        <c:crossAx val="68294528"/>
        <c:crosses val="autoZero"/>
        <c:crossBetween val="between"/>
        <c:majorUnit val="0.2"/>
        <c:minorUnit val="2.0000000000000004E-2"/>
      </c:valAx>
    </c:plotArea>
    <c:legend>
      <c:legendPos val="b"/>
      <c:layout>
        <c:manualLayout>
          <c:xMode val="edge"/>
          <c:yMode val="edge"/>
          <c:x val="0.2388940981494575"/>
          <c:y val="0.93506318585600001"/>
          <c:w val="0.7611059018505425"/>
          <c:h val="5.0507709727361863E-2"/>
        </c:manualLayout>
      </c:layout>
      <c:overlay val="0"/>
      <c:txPr>
        <a:bodyPr/>
        <a:lstStyle/>
        <a:p>
          <a:pPr>
            <a:defRPr sz="1200">
              <a:solidFill>
                <a:srgbClr val="595959"/>
              </a:solidFill>
              <a:latin typeface="Arial" panose="020B0604020202020204" pitchFamily="34" charset="0"/>
              <a:cs typeface="Arial" panose="020B0604020202020204" pitchFamily="34" charset="0"/>
            </a:defRPr>
          </a:pPr>
          <a:endParaRPr lang="fr-FR"/>
        </a:p>
      </c:txPr>
    </c:legend>
    <c:plotVisOnly val="1"/>
    <c:dispBlanksAs val="gap"/>
    <c:showDLblsOverMax val="0"/>
  </c:chart>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06770008155394"/>
          <c:y val="3.2696052554787254E-2"/>
          <c:w val="0.53607005602003088"/>
          <c:h val="0.83696805251575435"/>
        </c:manualLayout>
      </c:layout>
      <c:barChart>
        <c:barDir val="bar"/>
        <c:grouping val="clustered"/>
        <c:varyColors val="0"/>
        <c:ser>
          <c:idx val="0"/>
          <c:order val="0"/>
          <c:tx>
            <c:strRef>
              <c:f>Feuil1!$B$1</c:f>
              <c:strCache>
                <c:ptCount val="1"/>
                <c:pt idx="0">
                  <c:v>Colonne1</c:v>
                </c:pt>
              </c:strCache>
            </c:strRef>
          </c:tx>
          <c:spPr>
            <a:solidFill>
              <a:schemeClr val="tx2">
                <a:lumMod val="50000"/>
              </a:schemeClr>
            </a:solidFill>
          </c:spPr>
          <c:invertIfNegative val="0"/>
          <c:dPt>
            <c:idx val="0"/>
            <c:invertIfNegative val="0"/>
            <c:bubble3D val="0"/>
            <c:extLst>
              <c:ext xmlns:c16="http://schemas.microsoft.com/office/drawing/2014/chart" uri="{C3380CC4-5D6E-409C-BE32-E72D297353CC}">
                <c16:uniqueId val="{00000000-8D48-419B-AA7A-CBF33E262076}"/>
              </c:ext>
            </c:extLst>
          </c:dPt>
          <c:dPt>
            <c:idx val="2"/>
            <c:invertIfNegative val="0"/>
            <c:bubble3D val="0"/>
            <c:extLst>
              <c:ext xmlns:c16="http://schemas.microsoft.com/office/drawing/2014/chart" uri="{C3380CC4-5D6E-409C-BE32-E72D297353CC}">
                <c16:uniqueId val="{00000001-8D48-419B-AA7A-CBF33E262076}"/>
              </c:ext>
            </c:extLst>
          </c:dPt>
          <c:dPt>
            <c:idx val="3"/>
            <c:invertIfNegative val="0"/>
            <c:bubble3D val="0"/>
            <c:extLst>
              <c:ext xmlns:c16="http://schemas.microsoft.com/office/drawing/2014/chart" uri="{C3380CC4-5D6E-409C-BE32-E72D297353CC}">
                <c16:uniqueId val="{00000002-8D48-419B-AA7A-CBF33E262076}"/>
              </c:ext>
            </c:extLst>
          </c:dPt>
          <c:dPt>
            <c:idx val="4"/>
            <c:invertIfNegative val="0"/>
            <c:bubble3D val="0"/>
            <c:extLst>
              <c:ext xmlns:c16="http://schemas.microsoft.com/office/drawing/2014/chart" uri="{C3380CC4-5D6E-409C-BE32-E72D297353CC}">
                <c16:uniqueId val="{00000003-8D48-419B-AA7A-CBF33E262076}"/>
              </c:ext>
            </c:extLst>
          </c:dPt>
          <c:dPt>
            <c:idx val="5"/>
            <c:invertIfNegative val="0"/>
            <c:bubble3D val="0"/>
            <c:extLst>
              <c:ext xmlns:c16="http://schemas.microsoft.com/office/drawing/2014/chart" uri="{C3380CC4-5D6E-409C-BE32-E72D297353CC}">
                <c16:uniqueId val="{00000004-8D48-419B-AA7A-CBF33E262076}"/>
              </c:ext>
            </c:extLst>
          </c:dPt>
          <c:dPt>
            <c:idx val="6"/>
            <c:invertIfNegative val="0"/>
            <c:bubble3D val="0"/>
            <c:extLst>
              <c:ext xmlns:c16="http://schemas.microsoft.com/office/drawing/2014/chart" uri="{C3380CC4-5D6E-409C-BE32-E72D297353CC}">
                <c16:uniqueId val="{00000005-8D48-419B-AA7A-CBF33E262076}"/>
              </c:ext>
            </c:extLst>
          </c:dPt>
          <c:dLbls>
            <c:dLbl>
              <c:idx val="3"/>
              <c:layout>
                <c:manualLayout>
                  <c:x val="-3.2229658517086764E-2"/>
                  <c:y val="1.8765813716646346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48-419B-AA7A-CBF33E262076}"/>
                </c:ext>
              </c:extLst>
            </c:dLbl>
            <c:dLbl>
              <c:idx val="6"/>
              <c:layout>
                <c:manualLayout>
                  <c:x val="-6.8313814487092922E-2"/>
                  <c:y val="2.38344600015125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48-419B-AA7A-CBF33E262076}"/>
                </c:ext>
              </c:extLst>
            </c:dLbl>
            <c:dLbl>
              <c:idx val="7"/>
              <c:layout>
                <c:manualLayout>
                  <c:x val="-4.979261093550188E-3"/>
                  <c:y val="1.8765813716646346E-7"/>
                </c:manualLayout>
              </c:layout>
              <c:spPr>
                <a:noFill/>
                <a:ln>
                  <a:noFill/>
                </a:ln>
                <a:effectLst/>
              </c:spPr>
              <c:txPr>
                <a:bodyPr/>
                <a:lstStyle/>
                <a:p>
                  <a:pPr>
                    <a:defRPr sz="1200" b="1">
                      <a:solidFill>
                        <a:srgbClr val="595959"/>
                      </a:solidFill>
                      <a:latin typeface="Arial" panose="020B0604020202020204" pitchFamily="34" charset="0"/>
                      <a:cs typeface="Arial" panose="020B0604020202020204" pitchFamily="34" charset="0"/>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48-419B-AA7A-CBF33E262076}"/>
                </c:ext>
              </c:extLst>
            </c:dLbl>
            <c:dLbl>
              <c:idx val="8"/>
              <c:layout>
                <c:manualLayout>
                  <c:x val="-3.0444645711029494E-3"/>
                  <c:y val="0"/>
                </c:manualLayout>
              </c:layout>
              <c:spPr>
                <a:noFill/>
                <a:ln>
                  <a:noFill/>
                </a:ln>
                <a:effectLst/>
              </c:spPr>
              <c:txPr>
                <a:bodyPr/>
                <a:lstStyle/>
                <a:p>
                  <a:pPr>
                    <a:defRPr sz="1200" b="1">
                      <a:solidFill>
                        <a:srgbClr val="595959"/>
                      </a:solidFill>
                      <a:latin typeface="Arial" panose="020B0604020202020204" pitchFamily="34" charset="0"/>
                      <a:cs typeface="Arial" panose="020B0604020202020204" pitchFamily="34" charset="0"/>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48-419B-AA7A-CBF33E262076}"/>
                </c:ext>
              </c:extLst>
            </c:dLbl>
            <c:spPr>
              <a:noFill/>
              <a:ln>
                <a:noFill/>
              </a:ln>
              <a:effectLst/>
            </c:spPr>
            <c:txPr>
              <a:bodyPr/>
              <a:lstStyle/>
              <a:p>
                <a:pPr>
                  <a:defRPr sz="1200" b="1">
                    <a:solidFill>
                      <a:schemeClr val="bg1"/>
                    </a:solidFill>
                    <a:latin typeface="Arial" panose="020B0604020202020204" pitchFamily="34" charset="0"/>
                    <a:cs typeface="Arial" panose="020B0604020202020204" pitchFamily="34"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Très bonne</c:v>
                </c:pt>
                <c:pt idx="1">
                  <c:v>Plutôt bonne</c:v>
                </c:pt>
                <c:pt idx="2">
                  <c:v>Plutôt mauvaise</c:v>
                </c:pt>
                <c:pt idx="3">
                  <c:v>Très mauvaise</c:v>
                </c:pt>
              </c:strCache>
            </c:strRef>
          </c:cat>
          <c:val>
            <c:numRef>
              <c:f>Feuil1!$B$2:$B$5</c:f>
              <c:numCache>
                <c:formatCode>0%</c:formatCode>
                <c:ptCount val="4"/>
                <c:pt idx="0">
                  <c:v>0.31</c:v>
                </c:pt>
                <c:pt idx="1">
                  <c:v>0.54</c:v>
                </c:pt>
                <c:pt idx="2">
                  <c:v>0.11</c:v>
                </c:pt>
                <c:pt idx="3">
                  <c:v>0.04</c:v>
                </c:pt>
              </c:numCache>
            </c:numRef>
          </c:val>
          <c:extLst>
            <c:ext xmlns:c16="http://schemas.microsoft.com/office/drawing/2014/chart" uri="{C3380CC4-5D6E-409C-BE32-E72D297353CC}">
              <c16:uniqueId val="{00000008-8D48-419B-AA7A-CBF33E262076}"/>
            </c:ext>
          </c:extLst>
        </c:ser>
        <c:dLbls>
          <c:showLegendKey val="0"/>
          <c:showVal val="0"/>
          <c:showCatName val="0"/>
          <c:showSerName val="0"/>
          <c:showPercent val="0"/>
          <c:showBubbleSize val="0"/>
        </c:dLbls>
        <c:gapWidth val="70"/>
        <c:axId val="83576320"/>
        <c:axId val="83577856"/>
      </c:barChart>
      <c:catAx>
        <c:axId val="83576320"/>
        <c:scaling>
          <c:orientation val="maxMin"/>
        </c:scaling>
        <c:delete val="0"/>
        <c:axPos val="l"/>
        <c:numFmt formatCode="General" sourceLinked="0"/>
        <c:majorTickMark val="out"/>
        <c:minorTickMark val="none"/>
        <c:tickLblPos val="nextTo"/>
        <c:txPr>
          <a:bodyPr/>
          <a:lstStyle/>
          <a:p>
            <a:pPr>
              <a:defRPr sz="1200" b="0">
                <a:solidFill>
                  <a:schemeClr val="tx1">
                    <a:lumMod val="65000"/>
                    <a:lumOff val="35000"/>
                  </a:schemeClr>
                </a:solidFill>
                <a:latin typeface="Arial" panose="020B0604020202020204" pitchFamily="34" charset="0"/>
                <a:cs typeface="Arial" panose="020B0604020202020204" pitchFamily="34" charset="0"/>
              </a:defRPr>
            </a:pPr>
            <a:endParaRPr lang="fr-FR"/>
          </a:p>
        </c:txPr>
        <c:crossAx val="83577856"/>
        <c:crosses val="autoZero"/>
        <c:auto val="1"/>
        <c:lblAlgn val="ctr"/>
        <c:lblOffset val="100"/>
        <c:noMultiLvlLbl val="0"/>
      </c:catAx>
      <c:valAx>
        <c:axId val="83577856"/>
        <c:scaling>
          <c:orientation val="minMax"/>
        </c:scaling>
        <c:delete val="1"/>
        <c:axPos val="t"/>
        <c:numFmt formatCode="0%" sourceLinked="1"/>
        <c:majorTickMark val="out"/>
        <c:minorTickMark val="none"/>
        <c:tickLblPos val="nextTo"/>
        <c:crossAx val="83576320"/>
        <c:crosses val="autoZero"/>
        <c:crossBetween val="between"/>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9712139580462633"/>
          <c:y val="1.9422249107876762E-2"/>
          <c:w val="0.50287860419537367"/>
          <c:h val="0.8535203380990265"/>
        </c:manualLayout>
      </c:layout>
      <c:barChart>
        <c:barDir val="bar"/>
        <c:grouping val="stacked"/>
        <c:varyColors val="0"/>
        <c:ser>
          <c:idx val="0"/>
          <c:order val="0"/>
          <c:tx>
            <c:strRef>
              <c:f>Feuil1!$B$1</c:f>
              <c:strCache>
                <c:ptCount val="1"/>
                <c:pt idx="0">
                  <c:v>Tout à fait en accord</c:v>
                </c:pt>
              </c:strCache>
            </c:strRef>
          </c:tx>
          <c:spPr>
            <a:solidFill>
              <a:schemeClr val="tx2">
                <a:lumMod val="75000"/>
              </a:schemeClr>
            </a:solidFill>
          </c:spPr>
          <c:invertIfNegative val="0"/>
          <c:dLbls>
            <c:dLbl>
              <c:idx val="0"/>
              <c:layout>
                <c:manualLayout>
                  <c:x val="1.039115658936603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DD-4100-90C2-BAABBD1B59AF}"/>
                </c:ext>
              </c:extLst>
            </c:dLbl>
            <c:dLbl>
              <c:idx val="1"/>
              <c:layout>
                <c:manualLayout>
                  <c:x val="5.772864771870021E-3"/>
                  <c:y val="2.401868957473013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DD-4100-90C2-BAABBD1B59AF}"/>
                </c:ext>
              </c:extLst>
            </c:dLbl>
            <c:dLbl>
              <c:idx val="4"/>
              <c:layout>
                <c:manualLayout>
                  <c:x val="9.2365836349919492E-3"/>
                  <c:y val="-2.62004463092002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4DD-4100-90C2-BAABBD1B59AF}"/>
                </c:ext>
              </c:extLst>
            </c:dLbl>
            <c:spPr>
              <a:noFill/>
              <a:ln>
                <a:noFill/>
              </a:ln>
              <a:effectLst/>
            </c:spPr>
            <c:txPr>
              <a:bodyPr/>
              <a:lstStyle/>
              <a:p>
                <a:pPr>
                  <a:defRPr sz="1200" b="1">
                    <a:solidFill>
                      <a:schemeClr val="bg1"/>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Feuil1!$A$2:$A$3</c:f>
              <c:strCache>
                <c:ptCount val="2"/>
                <c:pt idx="0">
                  <c:v>La priorisation de gains significatifs au sectoriel est la principale raison qui explique le fait que la CSQ a été une des dernières organisations à régler à la table centrale et aux tables sectorielles</c:v>
                </c:pt>
                <c:pt idx="1">
                  <c:v>La négociation 2020 a été l’une des plus profitables au point de vue de l’ajout de ressources financières au sectoriel</c:v>
                </c:pt>
              </c:strCache>
            </c:strRef>
          </c:cat>
          <c:val>
            <c:numRef>
              <c:f>Feuil1!$B$2:$B$3</c:f>
              <c:numCache>
                <c:formatCode>0%</c:formatCode>
                <c:ptCount val="2"/>
                <c:pt idx="0">
                  <c:v>0.33</c:v>
                </c:pt>
                <c:pt idx="1">
                  <c:v>0.21</c:v>
                </c:pt>
              </c:numCache>
            </c:numRef>
          </c:val>
          <c:extLst>
            <c:ext xmlns:c16="http://schemas.microsoft.com/office/drawing/2014/chart" uri="{C3380CC4-5D6E-409C-BE32-E72D297353CC}">
              <c16:uniqueId val="{00000003-D4DD-4100-90C2-BAABBD1B59AF}"/>
            </c:ext>
          </c:extLst>
        </c:ser>
        <c:ser>
          <c:idx val="1"/>
          <c:order val="1"/>
          <c:tx>
            <c:strRef>
              <c:f>Feuil1!$C$1</c:f>
              <c:strCache>
                <c:ptCount val="1"/>
                <c:pt idx="0">
                  <c:v>Plutôt en accord</c:v>
                </c:pt>
              </c:strCache>
            </c:strRef>
          </c:tx>
          <c:spPr>
            <a:solidFill>
              <a:schemeClr val="tx2">
                <a:lumMod val="50000"/>
              </a:schemeClr>
            </a:solidFill>
          </c:spPr>
          <c:invertIfNegative val="0"/>
          <c:dLbls>
            <c:dLbl>
              <c:idx val="4"/>
              <c:layout>
                <c:manualLayout>
                  <c:x val="1.2700302498114047E-2"/>
                  <c:y val="2.0631897252855895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4DD-4100-90C2-BAABBD1B59AF}"/>
                </c:ext>
              </c:extLst>
            </c:dLbl>
            <c:spPr>
              <a:noFill/>
              <a:ln>
                <a:noFill/>
              </a:ln>
              <a:effectLst/>
            </c:spPr>
            <c:txPr>
              <a:bodyPr wrap="square" lIns="38100" tIns="19050" rIns="38100" bIns="19050" anchor="ctr">
                <a:spAutoFit/>
              </a:bodyPr>
              <a:lstStyle/>
              <a:p>
                <a:pPr>
                  <a:defRPr sz="1200" b="1">
                    <a:solidFill>
                      <a:schemeClr val="bg1"/>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Feuil1!$A$2:$A$3</c:f>
              <c:strCache>
                <c:ptCount val="2"/>
                <c:pt idx="0">
                  <c:v>La priorisation de gains significatifs au sectoriel est la principale raison qui explique le fait que la CSQ a été une des dernières organisations à régler à la table centrale et aux tables sectorielles</c:v>
                </c:pt>
                <c:pt idx="1">
                  <c:v>La négociation 2020 a été l’une des plus profitables au point de vue de l’ajout de ressources financières au sectoriel</c:v>
                </c:pt>
              </c:strCache>
            </c:strRef>
          </c:cat>
          <c:val>
            <c:numRef>
              <c:f>Feuil1!$C$2:$C$3</c:f>
              <c:numCache>
                <c:formatCode>0%</c:formatCode>
                <c:ptCount val="2"/>
                <c:pt idx="0">
                  <c:v>0.53</c:v>
                </c:pt>
                <c:pt idx="1">
                  <c:v>0.51</c:v>
                </c:pt>
              </c:numCache>
            </c:numRef>
          </c:val>
          <c:extLst>
            <c:ext xmlns:c16="http://schemas.microsoft.com/office/drawing/2014/chart" uri="{C3380CC4-5D6E-409C-BE32-E72D297353CC}">
              <c16:uniqueId val="{00000005-D4DD-4100-90C2-BAABBD1B59AF}"/>
            </c:ext>
          </c:extLst>
        </c:ser>
        <c:ser>
          <c:idx val="2"/>
          <c:order val="2"/>
          <c:tx>
            <c:strRef>
              <c:f>Feuil1!$D$1</c:f>
              <c:strCache>
                <c:ptCount val="1"/>
                <c:pt idx="0">
                  <c:v>Plutôt en désaccord</c:v>
                </c:pt>
              </c:strCache>
            </c:strRef>
          </c:tx>
          <c:spPr>
            <a:solidFill>
              <a:schemeClr val="tx2">
                <a:lumMod val="40000"/>
                <a:lumOff val="60000"/>
              </a:schemeClr>
            </a:solidFill>
          </c:spPr>
          <c:invertIfNegative val="0"/>
          <c:dLbls>
            <c:spPr>
              <a:noFill/>
              <a:ln>
                <a:noFill/>
              </a:ln>
              <a:effectLst/>
            </c:spPr>
            <c:txPr>
              <a:bodyPr wrap="square" lIns="38100" tIns="19050" rIns="38100" bIns="19050" anchor="ctr">
                <a:spAutoFit/>
              </a:bodyPr>
              <a:lstStyle/>
              <a:p>
                <a:pPr>
                  <a:defRPr sz="1200" b="1">
                    <a:solidFill>
                      <a:srgbClr val="595959"/>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Feuil1!$A$2:$A$3</c:f>
              <c:strCache>
                <c:ptCount val="2"/>
                <c:pt idx="0">
                  <c:v>La priorisation de gains significatifs au sectoriel est la principale raison qui explique le fait que la CSQ a été une des dernières organisations à régler à la table centrale et aux tables sectorielles</c:v>
                </c:pt>
                <c:pt idx="1">
                  <c:v>La négociation 2020 a été l’une des plus profitables au point de vue de l’ajout de ressources financières au sectoriel</c:v>
                </c:pt>
              </c:strCache>
            </c:strRef>
          </c:cat>
          <c:val>
            <c:numRef>
              <c:f>Feuil1!$D$2:$D$3</c:f>
              <c:numCache>
                <c:formatCode>0%</c:formatCode>
                <c:ptCount val="2"/>
                <c:pt idx="0">
                  <c:v>0.11</c:v>
                </c:pt>
                <c:pt idx="1">
                  <c:v>0.22</c:v>
                </c:pt>
              </c:numCache>
            </c:numRef>
          </c:val>
          <c:extLst>
            <c:ext xmlns:c16="http://schemas.microsoft.com/office/drawing/2014/chart" uri="{C3380CC4-5D6E-409C-BE32-E72D297353CC}">
              <c16:uniqueId val="{00000006-D4DD-4100-90C2-BAABBD1B59AF}"/>
            </c:ext>
          </c:extLst>
        </c:ser>
        <c:ser>
          <c:idx val="3"/>
          <c:order val="3"/>
          <c:tx>
            <c:strRef>
              <c:f>Feuil1!$E$1</c:f>
              <c:strCache>
                <c:ptCount val="1"/>
                <c:pt idx="0">
                  <c:v>Tout à fait en désaccord</c:v>
                </c:pt>
              </c:strCache>
            </c:strRef>
          </c:tx>
          <c:spPr>
            <a:solidFill>
              <a:schemeClr val="tx2">
                <a:lumMod val="20000"/>
                <a:lumOff val="80000"/>
              </a:schemeClr>
            </a:solidFill>
          </c:spPr>
          <c:invertIfNegative val="0"/>
          <c:dLbls>
            <c:spPr>
              <a:noFill/>
              <a:ln>
                <a:noFill/>
              </a:ln>
              <a:effectLst/>
            </c:spPr>
            <c:txPr>
              <a:bodyPr wrap="square" lIns="38100" tIns="19050" rIns="38100" bIns="19050" anchor="ctr">
                <a:spAutoFit/>
              </a:bodyPr>
              <a:lstStyle/>
              <a:p>
                <a:pPr>
                  <a:defRPr sz="1200" b="1">
                    <a:solidFill>
                      <a:srgbClr val="595959"/>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Feuil1!$A$2:$A$3</c:f>
              <c:strCache>
                <c:ptCount val="2"/>
                <c:pt idx="0">
                  <c:v>La priorisation de gains significatifs au sectoriel est la principale raison qui explique le fait que la CSQ a été une des dernières organisations à régler à la table centrale et aux tables sectorielles</c:v>
                </c:pt>
                <c:pt idx="1">
                  <c:v>La négociation 2020 a été l’une des plus profitables au point de vue de l’ajout de ressources financières au sectoriel</c:v>
                </c:pt>
              </c:strCache>
            </c:strRef>
          </c:cat>
          <c:val>
            <c:numRef>
              <c:f>Feuil1!$E$2:$E$3</c:f>
              <c:numCache>
                <c:formatCode>0%</c:formatCode>
                <c:ptCount val="2"/>
                <c:pt idx="0">
                  <c:v>0.02</c:v>
                </c:pt>
                <c:pt idx="1">
                  <c:v>7.0000000000000007E-2</c:v>
                </c:pt>
              </c:numCache>
            </c:numRef>
          </c:val>
          <c:extLst>
            <c:ext xmlns:c16="http://schemas.microsoft.com/office/drawing/2014/chart" uri="{C3380CC4-5D6E-409C-BE32-E72D297353CC}">
              <c16:uniqueId val="{00000007-D4DD-4100-90C2-BAABBD1B59AF}"/>
            </c:ext>
          </c:extLst>
        </c:ser>
        <c:dLbls>
          <c:showLegendKey val="0"/>
          <c:showVal val="0"/>
          <c:showCatName val="0"/>
          <c:showSerName val="0"/>
          <c:showPercent val="0"/>
          <c:showBubbleSize val="0"/>
        </c:dLbls>
        <c:gapWidth val="75"/>
        <c:overlap val="100"/>
        <c:axId val="68294528"/>
        <c:axId val="68296064"/>
      </c:barChart>
      <c:catAx>
        <c:axId val="68294528"/>
        <c:scaling>
          <c:orientation val="maxMin"/>
        </c:scaling>
        <c:delete val="0"/>
        <c:axPos val="l"/>
        <c:numFmt formatCode="General" sourceLinked="1"/>
        <c:majorTickMark val="out"/>
        <c:minorTickMark val="none"/>
        <c:tickLblPos val="nextTo"/>
        <c:txPr>
          <a:bodyPr/>
          <a:lstStyle/>
          <a:p>
            <a:pPr>
              <a:defRPr sz="1200">
                <a:solidFill>
                  <a:schemeClr val="tx1">
                    <a:lumMod val="65000"/>
                    <a:lumOff val="35000"/>
                  </a:schemeClr>
                </a:solidFill>
                <a:latin typeface="Arial" panose="020B0604020202020204" pitchFamily="34" charset="0"/>
                <a:cs typeface="Arial" panose="020B0604020202020204" pitchFamily="34" charset="0"/>
              </a:defRPr>
            </a:pPr>
            <a:endParaRPr lang="fr-FR"/>
          </a:p>
        </c:txPr>
        <c:crossAx val="68296064"/>
        <c:crosses val="autoZero"/>
        <c:auto val="1"/>
        <c:lblAlgn val="ctr"/>
        <c:lblOffset val="100"/>
        <c:noMultiLvlLbl val="0"/>
      </c:catAx>
      <c:valAx>
        <c:axId val="68296064"/>
        <c:scaling>
          <c:orientation val="minMax"/>
          <c:max val="1"/>
          <c:min val="0"/>
        </c:scaling>
        <c:delete val="1"/>
        <c:axPos val="t"/>
        <c:numFmt formatCode="0%" sourceLinked="1"/>
        <c:majorTickMark val="out"/>
        <c:minorTickMark val="none"/>
        <c:tickLblPos val="nextTo"/>
        <c:crossAx val="68294528"/>
        <c:crosses val="autoZero"/>
        <c:crossBetween val="between"/>
        <c:majorUnit val="0.2"/>
        <c:minorUnit val="2.0000000000000004E-2"/>
      </c:valAx>
    </c:plotArea>
    <c:legend>
      <c:legendPos val="b"/>
      <c:layout>
        <c:manualLayout>
          <c:xMode val="edge"/>
          <c:yMode val="edge"/>
          <c:x val="0.38042117679769338"/>
          <c:y val="0.93506318585600001"/>
          <c:w val="0.61957882320230651"/>
          <c:h val="5.0507709727361863E-2"/>
        </c:manualLayout>
      </c:layout>
      <c:overlay val="0"/>
      <c:txPr>
        <a:bodyPr/>
        <a:lstStyle/>
        <a:p>
          <a:pPr>
            <a:defRPr sz="1200">
              <a:solidFill>
                <a:srgbClr val="595959"/>
              </a:solidFill>
              <a:latin typeface="Arial" panose="020B0604020202020204" pitchFamily="34" charset="0"/>
              <a:cs typeface="Arial" panose="020B0604020202020204" pitchFamily="34" charset="0"/>
            </a:defRPr>
          </a:pPr>
          <a:endParaRPr lang="fr-FR"/>
        </a:p>
      </c:txPr>
    </c:legend>
    <c:plotVisOnly val="1"/>
    <c:dispBlanksAs val="gap"/>
    <c:showDLblsOverMax val="0"/>
  </c:chart>
  <c:txPr>
    <a:bodyPr/>
    <a:lstStyle/>
    <a:p>
      <a:pPr>
        <a:defRPr sz="1800"/>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0084398373852178"/>
          <c:y val="1.9422249107876762E-2"/>
          <c:w val="0.5975535962765659"/>
          <c:h val="0.8535203380990265"/>
        </c:manualLayout>
      </c:layout>
      <c:barChart>
        <c:barDir val="bar"/>
        <c:grouping val="stacked"/>
        <c:varyColors val="0"/>
        <c:ser>
          <c:idx val="0"/>
          <c:order val="0"/>
          <c:tx>
            <c:strRef>
              <c:f>Feuil1!$B$1</c:f>
              <c:strCache>
                <c:ptCount val="1"/>
                <c:pt idx="0">
                  <c:v>Impact très positif</c:v>
                </c:pt>
              </c:strCache>
            </c:strRef>
          </c:tx>
          <c:spPr>
            <a:solidFill>
              <a:schemeClr val="tx2">
                <a:lumMod val="75000"/>
              </a:schemeClr>
            </a:solidFill>
          </c:spPr>
          <c:invertIfNegative val="0"/>
          <c:dLbls>
            <c:dLbl>
              <c:idx val="0"/>
              <c:layout>
                <c:manualLayout>
                  <c:x val="2.3091459087480086E-3"/>
                  <c:y val="-2.96929831124812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DD-4CA7-B130-4D6DA511720A}"/>
                </c:ext>
              </c:extLst>
            </c:dLbl>
            <c:dLbl>
              <c:idx val="1"/>
              <c:layout>
                <c:manualLayout>
                  <c:x val="1.1545729543739618E-3"/>
                  <c:y val="2.3382142776975511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DD-4CA7-B130-4D6DA511720A}"/>
                </c:ext>
              </c:extLst>
            </c:dLbl>
            <c:dLbl>
              <c:idx val="4"/>
              <c:layout>
                <c:manualLayout>
                  <c:x val="9.2365836349919492E-3"/>
                  <c:y val="-2.62004463092002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DD-4CA7-B130-4D6DA511720A}"/>
                </c:ext>
              </c:extLst>
            </c:dLbl>
            <c:spPr>
              <a:noFill/>
              <a:ln>
                <a:noFill/>
              </a:ln>
              <a:effectLst/>
            </c:spPr>
            <c:txPr>
              <a:bodyPr/>
              <a:lstStyle/>
              <a:p>
                <a:pPr>
                  <a:defRPr sz="1200" b="1">
                    <a:solidFill>
                      <a:schemeClr val="bg1"/>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sur le résultat de la négociation</c:v>
                </c:pt>
                <c:pt idx="1">
                  <c:v>sur le déroulement de la négociation</c:v>
                </c:pt>
                <c:pt idx="2">
                  <c:v>sur l’opérationnalisation de la mobilisation</c:v>
                </c:pt>
                <c:pt idx="3">
                  <c:v>sur la coordination de notre négociation</c:v>
                </c:pt>
              </c:strCache>
            </c:strRef>
          </c:cat>
          <c:val>
            <c:numRef>
              <c:f>Feuil1!$B$2:$B$5</c:f>
              <c:numCache>
                <c:formatCode>0%</c:formatCode>
                <c:ptCount val="4"/>
                <c:pt idx="0">
                  <c:v>0.11</c:v>
                </c:pt>
                <c:pt idx="1">
                  <c:v>0.09</c:v>
                </c:pt>
                <c:pt idx="2">
                  <c:v>0.04</c:v>
                </c:pt>
                <c:pt idx="3">
                  <c:v>0.04</c:v>
                </c:pt>
              </c:numCache>
            </c:numRef>
          </c:val>
          <c:extLst>
            <c:ext xmlns:c16="http://schemas.microsoft.com/office/drawing/2014/chart" uri="{C3380CC4-5D6E-409C-BE32-E72D297353CC}">
              <c16:uniqueId val="{00000003-6CDD-4CA7-B130-4D6DA511720A}"/>
            </c:ext>
          </c:extLst>
        </c:ser>
        <c:ser>
          <c:idx val="1"/>
          <c:order val="1"/>
          <c:tx>
            <c:strRef>
              <c:f>Feuil1!$C$1</c:f>
              <c:strCache>
                <c:ptCount val="1"/>
                <c:pt idx="0">
                  <c:v>Impact plutôt positif</c:v>
                </c:pt>
              </c:strCache>
            </c:strRef>
          </c:tx>
          <c:spPr>
            <a:solidFill>
              <a:schemeClr val="tx2">
                <a:lumMod val="50000"/>
              </a:schemeClr>
            </a:solidFill>
          </c:spPr>
          <c:invertIfNegative val="0"/>
          <c:dLbls>
            <c:dLbl>
              <c:idx val="4"/>
              <c:layout>
                <c:manualLayout>
                  <c:x val="1.2700302498114047E-2"/>
                  <c:y val="2.0631897252855895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DD-4CA7-B130-4D6DA511720A}"/>
                </c:ext>
              </c:extLst>
            </c:dLbl>
            <c:spPr>
              <a:noFill/>
              <a:ln>
                <a:noFill/>
              </a:ln>
              <a:effectLst/>
            </c:spPr>
            <c:txPr>
              <a:bodyPr wrap="square" lIns="38100" tIns="19050" rIns="38100" bIns="19050" anchor="ctr">
                <a:spAutoFit/>
              </a:bodyPr>
              <a:lstStyle/>
              <a:p>
                <a:pPr>
                  <a:defRPr sz="1200" b="1">
                    <a:solidFill>
                      <a:schemeClr val="bg1"/>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Feuil1!$A$2:$A$5</c:f>
              <c:strCache>
                <c:ptCount val="4"/>
                <c:pt idx="0">
                  <c:v>sur le résultat de la négociation</c:v>
                </c:pt>
                <c:pt idx="1">
                  <c:v>sur le déroulement de la négociation</c:v>
                </c:pt>
                <c:pt idx="2">
                  <c:v>sur l’opérationnalisation de la mobilisation</c:v>
                </c:pt>
                <c:pt idx="3">
                  <c:v>sur la coordination de notre négociation</c:v>
                </c:pt>
              </c:strCache>
            </c:strRef>
          </c:cat>
          <c:val>
            <c:numRef>
              <c:f>Feuil1!$C$2:$C$5</c:f>
              <c:numCache>
                <c:formatCode>0%</c:formatCode>
                <c:ptCount val="4"/>
                <c:pt idx="0">
                  <c:v>0.48</c:v>
                </c:pt>
                <c:pt idx="1">
                  <c:v>0.41</c:v>
                </c:pt>
                <c:pt idx="2">
                  <c:v>0.28000000000000003</c:v>
                </c:pt>
                <c:pt idx="3">
                  <c:v>0.27</c:v>
                </c:pt>
              </c:numCache>
            </c:numRef>
          </c:val>
          <c:extLst>
            <c:ext xmlns:c16="http://schemas.microsoft.com/office/drawing/2014/chart" uri="{C3380CC4-5D6E-409C-BE32-E72D297353CC}">
              <c16:uniqueId val="{00000005-6CDD-4CA7-B130-4D6DA511720A}"/>
            </c:ext>
          </c:extLst>
        </c:ser>
        <c:ser>
          <c:idx val="2"/>
          <c:order val="2"/>
          <c:tx>
            <c:strRef>
              <c:f>Feuil1!$D$1</c:f>
              <c:strCache>
                <c:ptCount val="1"/>
                <c:pt idx="0">
                  <c:v>Aucun impact</c:v>
                </c:pt>
              </c:strCache>
            </c:strRef>
          </c:tx>
          <c:spPr>
            <a:solidFill>
              <a:schemeClr val="bg1">
                <a:lumMod val="85000"/>
              </a:schemeClr>
            </a:solidFill>
          </c:spPr>
          <c:invertIfNegative val="0"/>
          <c:dLbls>
            <c:spPr>
              <a:noFill/>
              <a:ln>
                <a:noFill/>
              </a:ln>
              <a:effectLst/>
            </c:spPr>
            <c:txPr>
              <a:bodyPr wrap="square" lIns="38100" tIns="19050" rIns="38100" bIns="19050" anchor="ctr">
                <a:spAutoFit/>
              </a:bodyPr>
              <a:lstStyle/>
              <a:p>
                <a:pPr>
                  <a:defRPr sz="1200" b="1">
                    <a:solidFill>
                      <a:srgbClr val="595959"/>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Feuil1!$A$2:$A$5</c:f>
              <c:strCache>
                <c:ptCount val="4"/>
                <c:pt idx="0">
                  <c:v>sur le résultat de la négociation</c:v>
                </c:pt>
                <c:pt idx="1">
                  <c:v>sur le déroulement de la négociation</c:v>
                </c:pt>
                <c:pt idx="2">
                  <c:v>sur l’opérationnalisation de la mobilisation</c:v>
                </c:pt>
                <c:pt idx="3">
                  <c:v>sur la coordination de notre négociation</c:v>
                </c:pt>
              </c:strCache>
            </c:strRef>
          </c:cat>
          <c:val>
            <c:numRef>
              <c:f>Feuil1!$D$2:$D$5</c:f>
              <c:numCache>
                <c:formatCode>0%</c:formatCode>
                <c:ptCount val="4"/>
                <c:pt idx="0">
                  <c:v>0.26</c:v>
                </c:pt>
                <c:pt idx="1">
                  <c:v>0.22</c:v>
                </c:pt>
                <c:pt idx="2">
                  <c:v>0.23</c:v>
                </c:pt>
                <c:pt idx="3">
                  <c:v>0.28999999999999998</c:v>
                </c:pt>
              </c:numCache>
            </c:numRef>
          </c:val>
          <c:extLst>
            <c:ext xmlns:c16="http://schemas.microsoft.com/office/drawing/2014/chart" uri="{C3380CC4-5D6E-409C-BE32-E72D297353CC}">
              <c16:uniqueId val="{00000006-6CDD-4CA7-B130-4D6DA511720A}"/>
            </c:ext>
          </c:extLst>
        </c:ser>
        <c:ser>
          <c:idx val="3"/>
          <c:order val="3"/>
          <c:tx>
            <c:strRef>
              <c:f>Feuil1!$E$1</c:f>
              <c:strCache>
                <c:ptCount val="1"/>
                <c:pt idx="0">
                  <c:v>Impact plutôt négatif</c:v>
                </c:pt>
              </c:strCache>
            </c:strRef>
          </c:tx>
          <c:spPr>
            <a:solidFill>
              <a:schemeClr val="tx2">
                <a:lumMod val="40000"/>
                <a:lumOff val="60000"/>
              </a:schemeClr>
            </a:solidFill>
          </c:spPr>
          <c:invertIfNegative val="0"/>
          <c:dLbls>
            <c:spPr>
              <a:noFill/>
              <a:ln>
                <a:noFill/>
              </a:ln>
              <a:effectLst/>
            </c:spPr>
            <c:txPr>
              <a:bodyPr wrap="square" lIns="38100" tIns="19050" rIns="38100" bIns="19050" anchor="ctr">
                <a:spAutoFit/>
              </a:bodyPr>
              <a:lstStyle/>
              <a:p>
                <a:pPr>
                  <a:defRPr sz="1200" b="1">
                    <a:solidFill>
                      <a:srgbClr val="595959"/>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Feuil1!$A$2:$A$5</c:f>
              <c:strCache>
                <c:ptCount val="4"/>
                <c:pt idx="0">
                  <c:v>sur le résultat de la négociation</c:v>
                </c:pt>
                <c:pt idx="1">
                  <c:v>sur le déroulement de la négociation</c:v>
                </c:pt>
                <c:pt idx="2">
                  <c:v>sur l’opérationnalisation de la mobilisation</c:v>
                </c:pt>
                <c:pt idx="3">
                  <c:v>sur la coordination de notre négociation</c:v>
                </c:pt>
              </c:strCache>
            </c:strRef>
          </c:cat>
          <c:val>
            <c:numRef>
              <c:f>Feuil1!$E$2:$E$5</c:f>
              <c:numCache>
                <c:formatCode>0%</c:formatCode>
                <c:ptCount val="4"/>
                <c:pt idx="0">
                  <c:v>0.14000000000000001</c:v>
                </c:pt>
                <c:pt idx="1">
                  <c:v>0.24</c:v>
                </c:pt>
                <c:pt idx="2">
                  <c:v>0.36</c:v>
                </c:pt>
                <c:pt idx="3">
                  <c:v>0.32</c:v>
                </c:pt>
              </c:numCache>
            </c:numRef>
          </c:val>
          <c:extLst>
            <c:ext xmlns:c16="http://schemas.microsoft.com/office/drawing/2014/chart" uri="{C3380CC4-5D6E-409C-BE32-E72D297353CC}">
              <c16:uniqueId val="{00000007-6CDD-4CA7-B130-4D6DA511720A}"/>
            </c:ext>
          </c:extLst>
        </c:ser>
        <c:ser>
          <c:idx val="4"/>
          <c:order val="4"/>
          <c:tx>
            <c:strRef>
              <c:f>Feuil1!$F$1</c:f>
              <c:strCache>
                <c:ptCount val="1"/>
                <c:pt idx="0">
                  <c:v>Impact très négatif</c:v>
                </c:pt>
              </c:strCache>
            </c:strRef>
          </c:tx>
          <c:spPr>
            <a:solidFill>
              <a:schemeClr val="tx2">
                <a:lumMod val="20000"/>
                <a:lumOff val="80000"/>
              </a:schemeClr>
            </a:solidFill>
          </c:spPr>
          <c:invertIfNegative val="0"/>
          <c:dLbls>
            <c:spPr>
              <a:noFill/>
              <a:ln>
                <a:noFill/>
              </a:ln>
              <a:effectLst/>
            </c:spPr>
            <c:txPr>
              <a:bodyPr wrap="square" lIns="38100" tIns="19050" rIns="38100" bIns="19050" anchor="ctr">
                <a:spAutoFit/>
              </a:bodyPr>
              <a:lstStyle/>
              <a:p>
                <a:pPr>
                  <a:defRPr sz="1200" b="1">
                    <a:solidFill>
                      <a:srgbClr val="595959"/>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Feuil1!$A$2:$A$5</c:f>
              <c:strCache>
                <c:ptCount val="4"/>
                <c:pt idx="0">
                  <c:v>sur le résultat de la négociation</c:v>
                </c:pt>
                <c:pt idx="1">
                  <c:v>sur le déroulement de la négociation</c:v>
                </c:pt>
                <c:pt idx="2">
                  <c:v>sur l’opérationnalisation de la mobilisation</c:v>
                </c:pt>
                <c:pt idx="3">
                  <c:v>sur la coordination de notre négociation</c:v>
                </c:pt>
              </c:strCache>
            </c:strRef>
          </c:cat>
          <c:val>
            <c:numRef>
              <c:f>Feuil1!$F$2:$F$5</c:f>
              <c:numCache>
                <c:formatCode>0%</c:formatCode>
                <c:ptCount val="4"/>
                <c:pt idx="0">
                  <c:v>0.01</c:v>
                </c:pt>
                <c:pt idx="1">
                  <c:v>0.03</c:v>
                </c:pt>
                <c:pt idx="2">
                  <c:v>0.08</c:v>
                </c:pt>
                <c:pt idx="3">
                  <c:v>0.08</c:v>
                </c:pt>
              </c:numCache>
            </c:numRef>
          </c:val>
          <c:extLst>
            <c:ext xmlns:c16="http://schemas.microsoft.com/office/drawing/2014/chart" uri="{C3380CC4-5D6E-409C-BE32-E72D297353CC}">
              <c16:uniqueId val="{00000008-6CDD-4CA7-B130-4D6DA511720A}"/>
            </c:ext>
          </c:extLst>
        </c:ser>
        <c:dLbls>
          <c:showLegendKey val="0"/>
          <c:showVal val="0"/>
          <c:showCatName val="0"/>
          <c:showSerName val="0"/>
          <c:showPercent val="0"/>
          <c:showBubbleSize val="0"/>
        </c:dLbls>
        <c:gapWidth val="75"/>
        <c:overlap val="100"/>
        <c:axId val="68294528"/>
        <c:axId val="68296064"/>
      </c:barChart>
      <c:catAx>
        <c:axId val="68294528"/>
        <c:scaling>
          <c:orientation val="maxMin"/>
        </c:scaling>
        <c:delete val="0"/>
        <c:axPos val="l"/>
        <c:numFmt formatCode="General" sourceLinked="1"/>
        <c:majorTickMark val="out"/>
        <c:minorTickMark val="none"/>
        <c:tickLblPos val="nextTo"/>
        <c:txPr>
          <a:bodyPr/>
          <a:lstStyle/>
          <a:p>
            <a:pPr>
              <a:defRPr sz="1200">
                <a:solidFill>
                  <a:schemeClr val="tx1">
                    <a:lumMod val="65000"/>
                    <a:lumOff val="35000"/>
                  </a:schemeClr>
                </a:solidFill>
                <a:latin typeface="Arial" panose="020B0604020202020204" pitchFamily="34" charset="0"/>
                <a:cs typeface="Arial" panose="020B0604020202020204" pitchFamily="34" charset="0"/>
              </a:defRPr>
            </a:pPr>
            <a:endParaRPr lang="fr-FR"/>
          </a:p>
        </c:txPr>
        <c:crossAx val="68296064"/>
        <c:crosses val="autoZero"/>
        <c:auto val="1"/>
        <c:lblAlgn val="ctr"/>
        <c:lblOffset val="100"/>
        <c:noMultiLvlLbl val="0"/>
      </c:catAx>
      <c:valAx>
        <c:axId val="68296064"/>
        <c:scaling>
          <c:orientation val="minMax"/>
          <c:max val="1"/>
          <c:min val="0"/>
        </c:scaling>
        <c:delete val="1"/>
        <c:axPos val="t"/>
        <c:numFmt formatCode="0%" sourceLinked="1"/>
        <c:majorTickMark val="out"/>
        <c:minorTickMark val="none"/>
        <c:tickLblPos val="nextTo"/>
        <c:crossAx val="68294528"/>
        <c:crosses val="autoZero"/>
        <c:crossBetween val="between"/>
        <c:majorUnit val="0.2"/>
        <c:minorUnit val="2.0000000000000004E-2"/>
      </c:valAx>
    </c:plotArea>
    <c:legend>
      <c:legendPos val="b"/>
      <c:layout>
        <c:manualLayout>
          <c:xMode val="edge"/>
          <c:yMode val="edge"/>
          <c:x val="0.2388940981494575"/>
          <c:y val="0.93506318585600001"/>
          <c:w val="0.7611059018505425"/>
          <c:h val="5.0507709727361863E-2"/>
        </c:manualLayout>
      </c:layout>
      <c:overlay val="0"/>
      <c:txPr>
        <a:bodyPr/>
        <a:lstStyle/>
        <a:p>
          <a:pPr>
            <a:defRPr sz="1200">
              <a:solidFill>
                <a:srgbClr val="595959"/>
              </a:solidFill>
              <a:latin typeface="Arial" panose="020B0604020202020204" pitchFamily="34" charset="0"/>
              <a:cs typeface="Arial" panose="020B0604020202020204" pitchFamily="34" charset="0"/>
            </a:defRPr>
          </a:pPr>
          <a:endParaRPr lang="fr-FR"/>
        </a:p>
      </c:txPr>
    </c:legend>
    <c:plotVisOnly val="1"/>
    <c:dispBlanksAs val="gap"/>
    <c:showDLblsOverMax val="0"/>
  </c:chart>
  <c:txPr>
    <a:bodyPr/>
    <a:lstStyle/>
    <a:p>
      <a:pPr>
        <a:defRPr sz="1800"/>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57235727120875"/>
          <c:y val="0.13994267794542115"/>
          <c:w val="0.52872702133652671"/>
          <c:h val="0.72495491044109239"/>
        </c:manualLayout>
      </c:layout>
      <c:barChart>
        <c:barDir val="bar"/>
        <c:grouping val="clustered"/>
        <c:varyColors val="0"/>
        <c:ser>
          <c:idx val="0"/>
          <c:order val="0"/>
          <c:tx>
            <c:strRef>
              <c:f>Feuil1!$B$1</c:f>
              <c:strCache>
                <c:ptCount val="1"/>
                <c:pt idx="0">
                  <c:v>Colonne1</c:v>
                </c:pt>
              </c:strCache>
            </c:strRef>
          </c:tx>
          <c:spPr>
            <a:solidFill>
              <a:schemeClr val="tx2">
                <a:lumMod val="50000"/>
              </a:schemeClr>
            </a:solidFill>
          </c:spPr>
          <c:invertIfNegative val="0"/>
          <c:dPt>
            <c:idx val="0"/>
            <c:invertIfNegative val="0"/>
            <c:bubble3D val="0"/>
            <c:extLst>
              <c:ext xmlns:c16="http://schemas.microsoft.com/office/drawing/2014/chart" uri="{C3380CC4-5D6E-409C-BE32-E72D297353CC}">
                <c16:uniqueId val="{00000000-8DEC-4ECB-8F69-3A0A67AFDFCD}"/>
              </c:ext>
            </c:extLst>
          </c:dPt>
          <c:dPt>
            <c:idx val="2"/>
            <c:invertIfNegative val="0"/>
            <c:bubble3D val="0"/>
            <c:extLst>
              <c:ext xmlns:c16="http://schemas.microsoft.com/office/drawing/2014/chart" uri="{C3380CC4-5D6E-409C-BE32-E72D297353CC}">
                <c16:uniqueId val="{00000001-8DEC-4ECB-8F69-3A0A67AFDFCD}"/>
              </c:ext>
            </c:extLst>
          </c:dPt>
          <c:dPt>
            <c:idx val="3"/>
            <c:invertIfNegative val="0"/>
            <c:bubble3D val="0"/>
            <c:extLst>
              <c:ext xmlns:c16="http://schemas.microsoft.com/office/drawing/2014/chart" uri="{C3380CC4-5D6E-409C-BE32-E72D297353CC}">
                <c16:uniqueId val="{00000002-8DEC-4ECB-8F69-3A0A67AFDFCD}"/>
              </c:ext>
            </c:extLst>
          </c:dPt>
          <c:dPt>
            <c:idx val="4"/>
            <c:invertIfNegative val="0"/>
            <c:bubble3D val="0"/>
            <c:extLst>
              <c:ext xmlns:c16="http://schemas.microsoft.com/office/drawing/2014/chart" uri="{C3380CC4-5D6E-409C-BE32-E72D297353CC}">
                <c16:uniqueId val="{00000003-8DEC-4ECB-8F69-3A0A67AFDFCD}"/>
              </c:ext>
            </c:extLst>
          </c:dPt>
          <c:dPt>
            <c:idx val="5"/>
            <c:invertIfNegative val="0"/>
            <c:bubble3D val="0"/>
            <c:extLst>
              <c:ext xmlns:c16="http://schemas.microsoft.com/office/drawing/2014/chart" uri="{C3380CC4-5D6E-409C-BE32-E72D297353CC}">
                <c16:uniqueId val="{00000004-8DEC-4ECB-8F69-3A0A67AFDFCD}"/>
              </c:ext>
            </c:extLst>
          </c:dPt>
          <c:dPt>
            <c:idx val="6"/>
            <c:invertIfNegative val="0"/>
            <c:bubble3D val="0"/>
            <c:extLst>
              <c:ext xmlns:c16="http://schemas.microsoft.com/office/drawing/2014/chart" uri="{C3380CC4-5D6E-409C-BE32-E72D297353CC}">
                <c16:uniqueId val="{00000005-8DEC-4ECB-8F69-3A0A67AFDFCD}"/>
              </c:ext>
            </c:extLst>
          </c:dPt>
          <c:dLbls>
            <c:dLbl>
              <c:idx val="3"/>
              <c:layout>
                <c:manualLayout>
                  <c:x val="-8.1183223073780911E-2"/>
                  <c:y val="2.38363365828850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EC-4ECB-8F69-3A0A67AFDFCD}"/>
                </c:ext>
              </c:extLst>
            </c:dLbl>
            <c:dLbl>
              <c:idx val="6"/>
              <c:layout>
                <c:manualLayout>
                  <c:x val="-6.8313814487092922E-2"/>
                  <c:y val="2.38344600015125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EC-4ECB-8F69-3A0A67AFDFCD}"/>
                </c:ext>
              </c:extLst>
            </c:dLbl>
            <c:dLbl>
              <c:idx val="7"/>
              <c:layout>
                <c:manualLayout>
                  <c:x val="-4.979261093550188E-3"/>
                  <c:y val="1.8765813716646346E-7"/>
                </c:manualLayout>
              </c:layout>
              <c:spPr>
                <a:noFill/>
                <a:ln>
                  <a:noFill/>
                </a:ln>
                <a:effectLst/>
              </c:spPr>
              <c:txPr>
                <a:bodyPr/>
                <a:lstStyle/>
                <a:p>
                  <a:pPr>
                    <a:defRPr sz="1200" b="1">
                      <a:solidFill>
                        <a:srgbClr val="595959"/>
                      </a:solidFill>
                      <a:latin typeface="Arial" panose="020B0604020202020204" pitchFamily="34" charset="0"/>
                      <a:cs typeface="Arial" panose="020B0604020202020204" pitchFamily="34" charset="0"/>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EC-4ECB-8F69-3A0A67AFDFCD}"/>
                </c:ext>
              </c:extLst>
            </c:dLbl>
            <c:dLbl>
              <c:idx val="8"/>
              <c:layout>
                <c:manualLayout>
                  <c:x val="-3.0444645711029494E-3"/>
                  <c:y val="0"/>
                </c:manualLayout>
              </c:layout>
              <c:spPr>
                <a:noFill/>
                <a:ln>
                  <a:noFill/>
                </a:ln>
                <a:effectLst/>
              </c:spPr>
              <c:txPr>
                <a:bodyPr/>
                <a:lstStyle/>
                <a:p>
                  <a:pPr>
                    <a:defRPr sz="1200" b="1">
                      <a:solidFill>
                        <a:srgbClr val="595959"/>
                      </a:solidFill>
                      <a:latin typeface="Arial" panose="020B0604020202020204" pitchFamily="34" charset="0"/>
                      <a:cs typeface="Arial" panose="020B0604020202020204" pitchFamily="34" charset="0"/>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EC-4ECB-8F69-3A0A67AFDFCD}"/>
                </c:ext>
              </c:extLst>
            </c:dLbl>
            <c:spPr>
              <a:noFill/>
              <a:ln>
                <a:noFill/>
              </a:ln>
              <a:effectLst/>
            </c:spPr>
            <c:txPr>
              <a:bodyPr/>
              <a:lstStyle/>
              <a:p>
                <a:pPr>
                  <a:defRPr sz="1200" b="1">
                    <a:solidFill>
                      <a:schemeClr val="bg1"/>
                    </a:solidFill>
                    <a:latin typeface="Arial" panose="020B0604020202020204" pitchFamily="34" charset="0"/>
                    <a:cs typeface="Arial" panose="020B0604020202020204" pitchFamily="34"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Très bonne</c:v>
                </c:pt>
                <c:pt idx="1">
                  <c:v>Plutôt bonne</c:v>
                </c:pt>
                <c:pt idx="2">
                  <c:v>Plutôt mauvaise</c:v>
                </c:pt>
                <c:pt idx="3">
                  <c:v>Très mauvaise</c:v>
                </c:pt>
              </c:strCache>
            </c:strRef>
          </c:cat>
          <c:val>
            <c:numRef>
              <c:f>Feuil1!$B$2:$B$5</c:f>
              <c:numCache>
                <c:formatCode>0%</c:formatCode>
                <c:ptCount val="4"/>
                <c:pt idx="0">
                  <c:v>0.41</c:v>
                </c:pt>
                <c:pt idx="1">
                  <c:v>0.37</c:v>
                </c:pt>
                <c:pt idx="2">
                  <c:v>0.12</c:v>
                </c:pt>
                <c:pt idx="3">
                  <c:v>0.1</c:v>
                </c:pt>
              </c:numCache>
            </c:numRef>
          </c:val>
          <c:extLst>
            <c:ext xmlns:c16="http://schemas.microsoft.com/office/drawing/2014/chart" uri="{C3380CC4-5D6E-409C-BE32-E72D297353CC}">
              <c16:uniqueId val="{00000008-8DEC-4ECB-8F69-3A0A67AFDFCD}"/>
            </c:ext>
          </c:extLst>
        </c:ser>
        <c:dLbls>
          <c:showLegendKey val="0"/>
          <c:showVal val="0"/>
          <c:showCatName val="0"/>
          <c:showSerName val="0"/>
          <c:showPercent val="0"/>
          <c:showBubbleSize val="0"/>
        </c:dLbls>
        <c:gapWidth val="70"/>
        <c:axId val="83576320"/>
        <c:axId val="83577856"/>
      </c:barChart>
      <c:catAx>
        <c:axId val="83576320"/>
        <c:scaling>
          <c:orientation val="maxMin"/>
        </c:scaling>
        <c:delete val="0"/>
        <c:axPos val="l"/>
        <c:numFmt formatCode="General" sourceLinked="0"/>
        <c:majorTickMark val="out"/>
        <c:minorTickMark val="none"/>
        <c:tickLblPos val="nextTo"/>
        <c:txPr>
          <a:bodyPr/>
          <a:lstStyle/>
          <a:p>
            <a:pPr>
              <a:defRPr sz="1200" b="0">
                <a:solidFill>
                  <a:schemeClr val="tx1">
                    <a:lumMod val="65000"/>
                    <a:lumOff val="35000"/>
                  </a:schemeClr>
                </a:solidFill>
                <a:latin typeface="Arial" panose="020B0604020202020204" pitchFamily="34" charset="0"/>
                <a:cs typeface="Arial" panose="020B0604020202020204" pitchFamily="34" charset="0"/>
              </a:defRPr>
            </a:pPr>
            <a:endParaRPr lang="fr-FR"/>
          </a:p>
        </c:txPr>
        <c:crossAx val="83577856"/>
        <c:crosses val="autoZero"/>
        <c:auto val="1"/>
        <c:lblAlgn val="ctr"/>
        <c:lblOffset val="100"/>
        <c:noMultiLvlLbl val="0"/>
      </c:catAx>
      <c:valAx>
        <c:axId val="83577856"/>
        <c:scaling>
          <c:orientation val="minMax"/>
        </c:scaling>
        <c:delete val="1"/>
        <c:axPos val="t"/>
        <c:numFmt formatCode="0%" sourceLinked="1"/>
        <c:majorTickMark val="out"/>
        <c:minorTickMark val="none"/>
        <c:tickLblPos val="nextTo"/>
        <c:crossAx val="83576320"/>
        <c:crosses val="autoZero"/>
        <c:crossBetween val="between"/>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6434549622909207"/>
          <c:y val="1.9422249107876762E-2"/>
          <c:w val="0.61256304468342793"/>
          <c:h val="0.8535203380990265"/>
        </c:manualLayout>
      </c:layout>
      <c:barChart>
        <c:barDir val="bar"/>
        <c:grouping val="stacked"/>
        <c:varyColors val="0"/>
        <c:ser>
          <c:idx val="0"/>
          <c:order val="0"/>
          <c:tx>
            <c:strRef>
              <c:f>Feuil1!$B$1</c:f>
              <c:strCache>
                <c:ptCount val="1"/>
                <c:pt idx="0">
                  <c:v>Impact très positif</c:v>
                </c:pt>
              </c:strCache>
            </c:strRef>
          </c:tx>
          <c:spPr>
            <a:solidFill>
              <a:schemeClr val="tx2">
                <a:lumMod val="75000"/>
              </a:schemeClr>
            </a:solidFill>
          </c:spPr>
          <c:invertIfNegative val="0"/>
          <c:dLbls>
            <c:dLbl>
              <c:idx val="0"/>
              <c:layout>
                <c:manualLayout>
                  <c:x val="1.039115658936603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FF-4918-8443-738A66A8EF97}"/>
                </c:ext>
              </c:extLst>
            </c:dLbl>
            <c:dLbl>
              <c:idx val="1"/>
              <c:layout>
                <c:manualLayout>
                  <c:x val="5.772864771870021E-3"/>
                  <c:y val="2.401868957473013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FF-4918-8443-738A66A8EF97}"/>
                </c:ext>
              </c:extLst>
            </c:dLbl>
            <c:dLbl>
              <c:idx val="4"/>
              <c:layout>
                <c:manualLayout>
                  <c:x val="9.2365836349919492E-3"/>
                  <c:y val="-2.62004463092002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FF-4918-8443-738A66A8EF97}"/>
                </c:ext>
              </c:extLst>
            </c:dLbl>
            <c:spPr>
              <a:noFill/>
              <a:ln>
                <a:noFill/>
              </a:ln>
              <a:effectLst/>
            </c:spPr>
            <c:txPr>
              <a:bodyPr/>
              <a:lstStyle/>
              <a:p>
                <a:pPr>
                  <a:defRPr sz="1200" b="1">
                    <a:solidFill>
                      <a:schemeClr val="bg1"/>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Feuil1!$A$2:$A$4</c:f>
              <c:strCache>
                <c:ptCount val="3"/>
                <c:pt idx="0">
                  <c:v>sur le résultat de la négociation</c:v>
                </c:pt>
                <c:pt idx="1">
                  <c:v>sur le taux de mobilisation des membres</c:v>
                </c:pt>
                <c:pt idx="2">
                  <c:v>sur la cohésion entre nos fédérations et syndicats affiliés</c:v>
                </c:pt>
              </c:strCache>
            </c:strRef>
          </c:cat>
          <c:val>
            <c:numRef>
              <c:f>Feuil1!$B$2:$B$4</c:f>
              <c:numCache>
                <c:formatCode>0%</c:formatCode>
                <c:ptCount val="3"/>
                <c:pt idx="0">
                  <c:v>0.21</c:v>
                </c:pt>
                <c:pt idx="1">
                  <c:v>0.22</c:v>
                </c:pt>
                <c:pt idx="2">
                  <c:v>7.0000000000000007E-2</c:v>
                </c:pt>
              </c:numCache>
            </c:numRef>
          </c:val>
          <c:extLst>
            <c:ext xmlns:c16="http://schemas.microsoft.com/office/drawing/2014/chart" uri="{C3380CC4-5D6E-409C-BE32-E72D297353CC}">
              <c16:uniqueId val="{00000003-4CFF-4918-8443-738A66A8EF97}"/>
            </c:ext>
          </c:extLst>
        </c:ser>
        <c:ser>
          <c:idx val="1"/>
          <c:order val="1"/>
          <c:tx>
            <c:strRef>
              <c:f>Feuil1!$C$1</c:f>
              <c:strCache>
                <c:ptCount val="1"/>
                <c:pt idx="0">
                  <c:v>Impact plutôt positif</c:v>
                </c:pt>
              </c:strCache>
            </c:strRef>
          </c:tx>
          <c:spPr>
            <a:solidFill>
              <a:schemeClr val="tx2">
                <a:lumMod val="50000"/>
              </a:schemeClr>
            </a:solidFill>
          </c:spPr>
          <c:invertIfNegative val="0"/>
          <c:dLbls>
            <c:dLbl>
              <c:idx val="4"/>
              <c:layout>
                <c:manualLayout>
                  <c:x val="1.2700302498114047E-2"/>
                  <c:y val="2.0631897252855895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FF-4918-8443-738A66A8EF97}"/>
                </c:ext>
              </c:extLst>
            </c:dLbl>
            <c:spPr>
              <a:noFill/>
              <a:ln>
                <a:noFill/>
              </a:ln>
              <a:effectLst/>
            </c:spPr>
            <c:txPr>
              <a:bodyPr wrap="square" lIns="38100" tIns="19050" rIns="38100" bIns="19050" anchor="ctr">
                <a:spAutoFit/>
              </a:bodyPr>
              <a:lstStyle/>
              <a:p>
                <a:pPr>
                  <a:defRPr sz="1200" b="1">
                    <a:solidFill>
                      <a:schemeClr val="bg1"/>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Feuil1!$A$2:$A$4</c:f>
              <c:strCache>
                <c:ptCount val="3"/>
                <c:pt idx="0">
                  <c:v>sur le résultat de la négociation</c:v>
                </c:pt>
                <c:pt idx="1">
                  <c:v>sur le taux de mobilisation des membres</c:v>
                </c:pt>
                <c:pt idx="2">
                  <c:v>sur la cohésion entre nos fédérations et syndicats affiliés</c:v>
                </c:pt>
              </c:strCache>
            </c:strRef>
          </c:cat>
          <c:val>
            <c:numRef>
              <c:f>Feuil1!$C$2:$C$4</c:f>
              <c:numCache>
                <c:formatCode>0%</c:formatCode>
                <c:ptCount val="3"/>
                <c:pt idx="0">
                  <c:v>0.44</c:v>
                </c:pt>
                <c:pt idx="1">
                  <c:v>0.3</c:v>
                </c:pt>
                <c:pt idx="2">
                  <c:v>0.22</c:v>
                </c:pt>
              </c:numCache>
            </c:numRef>
          </c:val>
          <c:extLst>
            <c:ext xmlns:c16="http://schemas.microsoft.com/office/drawing/2014/chart" uri="{C3380CC4-5D6E-409C-BE32-E72D297353CC}">
              <c16:uniqueId val="{00000005-4CFF-4918-8443-738A66A8EF97}"/>
            </c:ext>
          </c:extLst>
        </c:ser>
        <c:ser>
          <c:idx val="2"/>
          <c:order val="2"/>
          <c:tx>
            <c:strRef>
              <c:f>Feuil1!$D$1</c:f>
              <c:strCache>
                <c:ptCount val="1"/>
                <c:pt idx="0">
                  <c:v>Aucun impact</c:v>
                </c:pt>
              </c:strCache>
            </c:strRef>
          </c:tx>
          <c:spPr>
            <a:solidFill>
              <a:schemeClr val="bg1">
                <a:lumMod val="85000"/>
              </a:schemeClr>
            </a:solidFill>
          </c:spPr>
          <c:invertIfNegative val="0"/>
          <c:dLbls>
            <c:spPr>
              <a:noFill/>
              <a:ln>
                <a:noFill/>
              </a:ln>
              <a:effectLst/>
            </c:spPr>
            <c:txPr>
              <a:bodyPr wrap="square" lIns="38100" tIns="19050" rIns="38100" bIns="19050" anchor="ctr">
                <a:spAutoFit/>
              </a:bodyPr>
              <a:lstStyle/>
              <a:p>
                <a:pPr>
                  <a:defRPr sz="1200" b="1">
                    <a:solidFill>
                      <a:srgbClr val="595959"/>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Feuil1!$A$2:$A$4</c:f>
              <c:strCache>
                <c:ptCount val="3"/>
                <c:pt idx="0">
                  <c:v>sur le résultat de la négociation</c:v>
                </c:pt>
                <c:pt idx="1">
                  <c:v>sur le taux de mobilisation des membres</c:v>
                </c:pt>
                <c:pt idx="2">
                  <c:v>sur la cohésion entre nos fédérations et syndicats affiliés</c:v>
                </c:pt>
              </c:strCache>
            </c:strRef>
          </c:cat>
          <c:val>
            <c:numRef>
              <c:f>Feuil1!$D$2:$D$4</c:f>
              <c:numCache>
                <c:formatCode>0%</c:formatCode>
                <c:ptCount val="3"/>
                <c:pt idx="0">
                  <c:v>0.23</c:v>
                </c:pt>
                <c:pt idx="1">
                  <c:v>0.16</c:v>
                </c:pt>
                <c:pt idx="2">
                  <c:v>0.08</c:v>
                </c:pt>
              </c:numCache>
            </c:numRef>
          </c:val>
          <c:extLst>
            <c:ext xmlns:c16="http://schemas.microsoft.com/office/drawing/2014/chart" uri="{C3380CC4-5D6E-409C-BE32-E72D297353CC}">
              <c16:uniqueId val="{00000006-4CFF-4918-8443-738A66A8EF97}"/>
            </c:ext>
          </c:extLst>
        </c:ser>
        <c:ser>
          <c:idx val="3"/>
          <c:order val="3"/>
          <c:tx>
            <c:strRef>
              <c:f>Feuil1!$E$1</c:f>
              <c:strCache>
                <c:ptCount val="1"/>
                <c:pt idx="0">
                  <c:v>Impact plutôt négatif</c:v>
                </c:pt>
              </c:strCache>
            </c:strRef>
          </c:tx>
          <c:spPr>
            <a:solidFill>
              <a:schemeClr val="tx2">
                <a:lumMod val="40000"/>
                <a:lumOff val="60000"/>
              </a:schemeClr>
            </a:solidFill>
          </c:spPr>
          <c:invertIfNegative val="0"/>
          <c:dLbls>
            <c:spPr>
              <a:noFill/>
              <a:ln>
                <a:noFill/>
              </a:ln>
              <a:effectLst/>
            </c:spPr>
            <c:txPr>
              <a:bodyPr wrap="square" lIns="38100" tIns="19050" rIns="38100" bIns="19050" anchor="ctr">
                <a:spAutoFit/>
              </a:bodyPr>
              <a:lstStyle/>
              <a:p>
                <a:pPr>
                  <a:defRPr sz="1200" b="1">
                    <a:solidFill>
                      <a:srgbClr val="595959"/>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Feuil1!$A$2:$A$4</c:f>
              <c:strCache>
                <c:ptCount val="3"/>
                <c:pt idx="0">
                  <c:v>sur le résultat de la négociation</c:v>
                </c:pt>
                <c:pt idx="1">
                  <c:v>sur le taux de mobilisation des membres</c:v>
                </c:pt>
                <c:pt idx="2">
                  <c:v>sur la cohésion entre nos fédérations et syndicats affiliés</c:v>
                </c:pt>
              </c:strCache>
            </c:strRef>
          </c:cat>
          <c:val>
            <c:numRef>
              <c:f>Feuil1!$E$2:$E$4</c:f>
              <c:numCache>
                <c:formatCode>0%</c:formatCode>
                <c:ptCount val="3"/>
                <c:pt idx="0">
                  <c:v>0.09</c:v>
                </c:pt>
                <c:pt idx="1">
                  <c:v>0.24</c:v>
                </c:pt>
                <c:pt idx="2">
                  <c:v>0.41</c:v>
                </c:pt>
              </c:numCache>
            </c:numRef>
          </c:val>
          <c:extLst>
            <c:ext xmlns:c16="http://schemas.microsoft.com/office/drawing/2014/chart" uri="{C3380CC4-5D6E-409C-BE32-E72D297353CC}">
              <c16:uniqueId val="{00000007-4CFF-4918-8443-738A66A8EF97}"/>
            </c:ext>
          </c:extLst>
        </c:ser>
        <c:ser>
          <c:idx val="4"/>
          <c:order val="4"/>
          <c:tx>
            <c:strRef>
              <c:f>Feuil1!$F$1</c:f>
              <c:strCache>
                <c:ptCount val="1"/>
                <c:pt idx="0">
                  <c:v>Impact très négatif</c:v>
                </c:pt>
              </c:strCache>
            </c:strRef>
          </c:tx>
          <c:spPr>
            <a:solidFill>
              <a:schemeClr val="tx2">
                <a:lumMod val="20000"/>
                <a:lumOff val="80000"/>
              </a:schemeClr>
            </a:solidFill>
          </c:spPr>
          <c:invertIfNegative val="0"/>
          <c:dLbls>
            <c:spPr>
              <a:noFill/>
              <a:ln>
                <a:noFill/>
              </a:ln>
              <a:effectLst/>
            </c:spPr>
            <c:txPr>
              <a:bodyPr wrap="square" lIns="38100" tIns="19050" rIns="38100" bIns="19050" anchor="ctr">
                <a:spAutoFit/>
              </a:bodyPr>
              <a:lstStyle/>
              <a:p>
                <a:pPr>
                  <a:defRPr sz="1200" b="1">
                    <a:solidFill>
                      <a:srgbClr val="595959"/>
                    </a:solidFill>
                    <a:latin typeface="Arial" panose="020B0604020202020204" pitchFamily="34" charset="0"/>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Feuil1!$A$2:$A$4</c:f>
              <c:strCache>
                <c:ptCount val="3"/>
                <c:pt idx="0">
                  <c:v>sur le résultat de la négociation</c:v>
                </c:pt>
                <c:pt idx="1">
                  <c:v>sur le taux de mobilisation des membres</c:v>
                </c:pt>
                <c:pt idx="2">
                  <c:v>sur la cohésion entre nos fédérations et syndicats affiliés</c:v>
                </c:pt>
              </c:strCache>
            </c:strRef>
          </c:cat>
          <c:val>
            <c:numRef>
              <c:f>Feuil1!$F$2:$F$4</c:f>
              <c:numCache>
                <c:formatCode>0%</c:formatCode>
                <c:ptCount val="3"/>
                <c:pt idx="0">
                  <c:v>0.02</c:v>
                </c:pt>
                <c:pt idx="1">
                  <c:v>0.08</c:v>
                </c:pt>
                <c:pt idx="2">
                  <c:v>0.22</c:v>
                </c:pt>
              </c:numCache>
            </c:numRef>
          </c:val>
          <c:extLst>
            <c:ext xmlns:c16="http://schemas.microsoft.com/office/drawing/2014/chart" uri="{C3380CC4-5D6E-409C-BE32-E72D297353CC}">
              <c16:uniqueId val="{00000008-4CFF-4918-8443-738A66A8EF97}"/>
            </c:ext>
          </c:extLst>
        </c:ser>
        <c:dLbls>
          <c:showLegendKey val="0"/>
          <c:showVal val="0"/>
          <c:showCatName val="0"/>
          <c:showSerName val="0"/>
          <c:showPercent val="0"/>
          <c:showBubbleSize val="0"/>
        </c:dLbls>
        <c:gapWidth val="75"/>
        <c:overlap val="100"/>
        <c:axId val="68294528"/>
        <c:axId val="68296064"/>
      </c:barChart>
      <c:catAx>
        <c:axId val="68294528"/>
        <c:scaling>
          <c:orientation val="maxMin"/>
        </c:scaling>
        <c:delete val="0"/>
        <c:axPos val="l"/>
        <c:numFmt formatCode="General" sourceLinked="1"/>
        <c:majorTickMark val="out"/>
        <c:minorTickMark val="none"/>
        <c:tickLblPos val="nextTo"/>
        <c:txPr>
          <a:bodyPr/>
          <a:lstStyle/>
          <a:p>
            <a:pPr>
              <a:defRPr sz="1200">
                <a:solidFill>
                  <a:schemeClr val="tx1">
                    <a:lumMod val="65000"/>
                    <a:lumOff val="35000"/>
                  </a:schemeClr>
                </a:solidFill>
                <a:latin typeface="Arial" panose="020B0604020202020204" pitchFamily="34" charset="0"/>
                <a:cs typeface="Arial" panose="020B0604020202020204" pitchFamily="34" charset="0"/>
              </a:defRPr>
            </a:pPr>
            <a:endParaRPr lang="fr-FR"/>
          </a:p>
        </c:txPr>
        <c:crossAx val="68296064"/>
        <c:crosses val="autoZero"/>
        <c:auto val="1"/>
        <c:lblAlgn val="ctr"/>
        <c:lblOffset val="100"/>
        <c:noMultiLvlLbl val="0"/>
      </c:catAx>
      <c:valAx>
        <c:axId val="68296064"/>
        <c:scaling>
          <c:orientation val="minMax"/>
          <c:max val="1"/>
          <c:min val="0"/>
        </c:scaling>
        <c:delete val="1"/>
        <c:axPos val="t"/>
        <c:numFmt formatCode="0%" sourceLinked="1"/>
        <c:majorTickMark val="out"/>
        <c:minorTickMark val="none"/>
        <c:tickLblPos val="nextTo"/>
        <c:crossAx val="68294528"/>
        <c:crosses val="autoZero"/>
        <c:crossBetween val="between"/>
        <c:majorUnit val="0.2"/>
        <c:minorUnit val="2.0000000000000004E-2"/>
      </c:valAx>
    </c:plotArea>
    <c:legend>
      <c:legendPos val="b"/>
      <c:layout>
        <c:manualLayout>
          <c:xMode val="edge"/>
          <c:yMode val="edge"/>
          <c:x val="0.2388940981494575"/>
          <c:y val="0.93506318585600001"/>
          <c:w val="0.7611059018505425"/>
          <c:h val="5.0507709727361863E-2"/>
        </c:manualLayout>
      </c:layout>
      <c:overlay val="0"/>
      <c:txPr>
        <a:bodyPr/>
        <a:lstStyle/>
        <a:p>
          <a:pPr>
            <a:defRPr sz="1200">
              <a:solidFill>
                <a:srgbClr val="595959"/>
              </a:solidFill>
              <a:latin typeface="Arial" panose="020B0604020202020204" pitchFamily="34" charset="0"/>
              <a:cs typeface="Arial" panose="020B0604020202020204" pitchFamily="34" charset="0"/>
            </a:defRPr>
          </a:pPr>
          <a:endParaRPr lang="fr-FR"/>
        </a:p>
      </c:txPr>
    </c:legend>
    <c:plotVisOnly val="1"/>
    <c:dispBlanksAs val="gap"/>
    <c:showDLblsOverMax val="0"/>
  </c:chart>
  <c:txPr>
    <a:bodyPr/>
    <a:lstStyle/>
    <a:p>
      <a:pPr>
        <a:defRPr sz="1800"/>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57235727120875"/>
          <c:y val="7.5594702711040795E-2"/>
          <c:w val="0.52872702133652671"/>
          <c:h val="0.78930288567547269"/>
        </c:manualLayout>
      </c:layout>
      <c:barChart>
        <c:barDir val="bar"/>
        <c:grouping val="clustered"/>
        <c:varyColors val="0"/>
        <c:ser>
          <c:idx val="0"/>
          <c:order val="0"/>
          <c:tx>
            <c:strRef>
              <c:f>Feuil1!$B$1</c:f>
              <c:strCache>
                <c:ptCount val="1"/>
                <c:pt idx="0">
                  <c:v>Colonne1</c:v>
                </c:pt>
              </c:strCache>
            </c:strRef>
          </c:tx>
          <c:spPr>
            <a:solidFill>
              <a:schemeClr val="tx2">
                <a:lumMod val="50000"/>
              </a:schemeClr>
            </a:solidFill>
          </c:spPr>
          <c:invertIfNegative val="0"/>
          <c:dPt>
            <c:idx val="0"/>
            <c:invertIfNegative val="0"/>
            <c:bubble3D val="0"/>
            <c:extLst>
              <c:ext xmlns:c16="http://schemas.microsoft.com/office/drawing/2014/chart" uri="{C3380CC4-5D6E-409C-BE32-E72D297353CC}">
                <c16:uniqueId val="{00000000-F541-4F1A-8035-684498EC7C49}"/>
              </c:ext>
            </c:extLst>
          </c:dPt>
          <c:dPt>
            <c:idx val="2"/>
            <c:invertIfNegative val="0"/>
            <c:bubble3D val="0"/>
            <c:extLst>
              <c:ext xmlns:c16="http://schemas.microsoft.com/office/drawing/2014/chart" uri="{C3380CC4-5D6E-409C-BE32-E72D297353CC}">
                <c16:uniqueId val="{00000001-F541-4F1A-8035-684498EC7C49}"/>
              </c:ext>
            </c:extLst>
          </c:dPt>
          <c:dPt>
            <c:idx val="3"/>
            <c:invertIfNegative val="0"/>
            <c:bubble3D val="0"/>
            <c:extLst>
              <c:ext xmlns:c16="http://schemas.microsoft.com/office/drawing/2014/chart" uri="{C3380CC4-5D6E-409C-BE32-E72D297353CC}">
                <c16:uniqueId val="{00000002-F541-4F1A-8035-684498EC7C49}"/>
              </c:ext>
            </c:extLst>
          </c:dPt>
          <c:dPt>
            <c:idx val="4"/>
            <c:invertIfNegative val="0"/>
            <c:bubble3D val="0"/>
            <c:extLst>
              <c:ext xmlns:c16="http://schemas.microsoft.com/office/drawing/2014/chart" uri="{C3380CC4-5D6E-409C-BE32-E72D297353CC}">
                <c16:uniqueId val="{00000003-F541-4F1A-8035-684498EC7C49}"/>
              </c:ext>
            </c:extLst>
          </c:dPt>
          <c:dPt>
            <c:idx val="5"/>
            <c:invertIfNegative val="0"/>
            <c:bubble3D val="0"/>
            <c:extLst>
              <c:ext xmlns:c16="http://schemas.microsoft.com/office/drawing/2014/chart" uri="{C3380CC4-5D6E-409C-BE32-E72D297353CC}">
                <c16:uniqueId val="{00000004-F541-4F1A-8035-684498EC7C49}"/>
              </c:ext>
            </c:extLst>
          </c:dPt>
          <c:dPt>
            <c:idx val="6"/>
            <c:invertIfNegative val="0"/>
            <c:bubble3D val="0"/>
            <c:extLst>
              <c:ext xmlns:c16="http://schemas.microsoft.com/office/drawing/2014/chart" uri="{C3380CC4-5D6E-409C-BE32-E72D297353CC}">
                <c16:uniqueId val="{00000005-F541-4F1A-8035-684498EC7C49}"/>
              </c:ext>
            </c:extLst>
          </c:dPt>
          <c:dLbls>
            <c:dLbl>
              <c:idx val="3"/>
              <c:layout>
                <c:manualLayout>
                  <c:x val="-3.3453497631004116E-2"/>
                  <c:y val="3.7531627442031208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541-4F1A-8035-684498EC7C49}"/>
                </c:ext>
              </c:extLst>
            </c:dLbl>
            <c:dLbl>
              <c:idx val="6"/>
              <c:layout>
                <c:manualLayout>
                  <c:x val="-6.8313814487092922E-2"/>
                  <c:y val="2.38344600015125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41-4F1A-8035-684498EC7C49}"/>
                </c:ext>
              </c:extLst>
            </c:dLbl>
            <c:dLbl>
              <c:idx val="7"/>
              <c:layout>
                <c:manualLayout>
                  <c:x val="-4.979261093550188E-3"/>
                  <c:y val="1.8765813716646346E-7"/>
                </c:manualLayout>
              </c:layout>
              <c:spPr>
                <a:noFill/>
                <a:ln>
                  <a:noFill/>
                </a:ln>
                <a:effectLst/>
              </c:spPr>
              <c:txPr>
                <a:bodyPr/>
                <a:lstStyle/>
                <a:p>
                  <a:pPr>
                    <a:defRPr sz="1200" b="1">
                      <a:solidFill>
                        <a:srgbClr val="595959"/>
                      </a:solidFill>
                      <a:latin typeface="Arial" panose="020B0604020202020204" pitchFamily="34" charset="0"/>
                      <a:cs typeface="Arial" panose="020B0604020202020204" pitchFamily="34" charset="0"/>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541-4F1A-8035-684498EC7C49}"/>
                </c:ext>
              </c:extLst>
            </c:dLbl>
            <c:dLbl>
              <c:idx val="8"/>
              <c:layout>
                <c:manualLayout>
                  <c:x val="-3.0444645711029494E-3"/>
                  <c:y val="0"/>
                </c:manualLayout>
              </c:layout>
              <c:spPr>
                <a:noFill/>
                <a:ln>
                  <a:noFill/>
                </a:ln>
                <a:effectLst/>
              </c:spPr>
              <c:txPr>
                <a:bodyPr/>
                <a:lstStyle/>
                <a:p>
                  <a:pPr>
                    <a:defRPr sz="1200" b="1">
                      <a:solidFill>
                        <a:srgbClr val="595959"/>
                      </a:solidFill>
                      <a:latin typeface="Arial" panose="020B0604020202020204" pitchFamily="34" charset="0"/>
                      <a:cs typeface="Arial" panose="020B0604020202020204" pitchFamily="34" charset="0"/>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541-4F1A-8035-684498EC7C49}"/>
                </c:ext>
              </c:extLst>
            </c:dLbl>
            <c:spPr>
              <a:noFill/>
              <a:ln>
                <a:noFill/>
              </a:ln>
              <a:effectLst/>
            </c:spPr>
            <c:txPr>
              <a:bodyPr/>
              <a:lstStyle/>
              <a:p>
                <a:pPr>
                  <a:defRPr sz="1200" b="1">
                    <a:solidFill>
                      <a:schemeClr val="bg1"/>
                    </a:solidFill>
                    <a:latin typeface="Arial" panose="020B0604020202020204" pitchFamily="34" charset="0"/>
                    <a:cs typeface="Arial" panose="020B0604020202020204" pitchFamily="34"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Tout à fait en accord</c:v>
                </c:pt>
                <c:pt idx="1">
                  <c:v>Plutôt en accord</c:v>
                </c:pt>
                <c:pt idx="2">
                  <c:v>Plutôt en désaccord</c:v>
                </c:pt>
                <c:pt idx="3">
                  <c:v>Tout à fait en désaccord</c:v>
                </c:pt>
              </c:strCache>
            </c:strRef>
          </c:cat>
          <c:val>
            <c:numRef>
              <c:f>Feuil1!$B$2:$B$5</c:f>
              <c:numCache>
                <c:formatCode>0%</c:formatCode>
                <c:ptCount val="4"/>
                <c:pt idx="0">
                  <c:v>0.2</c:v>
                </c:pt>
                <c:pt idx="1">
                  <c:v>0.43</c:v>
                </c:pt>
                <c:pt idx="2">
                  <c:v>0.33</c:v>
                </c:pt>
                <c:pt idx="3">
                  <c:v>0.03</c:v>
                </c:pt>
              </c:numCache>
            </c:numRef>
          </c:val>
          <c:extLst>
            <c:ext xmlns:c16="http://schemas.microsoft.com/office/drawing/2014/chart" uri="{C3380CC4-5D6E-409C-BE32-E72D297353CC}">
              <c16:uniqueId val="{00000008-F541-4F1A-8035-684498EC7C49}"/>
            </c:ext>
          </c:extLst>
        </c:ser>
        <c:dLbls>
          <c:showLegendKey val="0"/>
          <c:showVal val="0"/>
          <c:showCatName val="0"/>
          <c:showSerName val="0"/>
          <c:showPercent val="0"/>
          <c:showBubbleSize val="0"/>
        </c:dLbls>
        <c:gapWidth val="70"/>
        <c:axId val="83576320"/>
        <c:axId val="83577856"/>
      </c:barChart>
      <c:catAx>
        <c:axId val="83576320"/>
        <c:scaling>
          <c:orientation val="maxMin"/>
        </c:scaling>
        <c:delete val="0"/>
        <c:axPos val="l"/>
        <c:numFmt formatCode="General" sourceLinked="0"/>
        <c:majorTickMark val="out"/>
        <c:minorTickMark val="none"/>
        <c:tickLblPos val="nextTo"/>
        <c:txPr>
          <a:bodyPr/>
          <a:lstStyle/>
          <a:p>
            <a:pPr>
              <a:defRPr sz="1200" b="0">
                <a:solidFill>
                  <a:schemeClr val="tx1">
                    <a:lumMod val="65000"/>
                    <a:lumOff val="35000"/>
                  </a:schemeClr>
                </a:solidFill>
                <a:latin typeface="Arial" panose="020B0604020202020204" pitchFamily="34" charset="0"/>
                <a:cs typeface="Arial" panose="020B0604020202020204" pitchFamily="34" charset="0"/>
              </a:defRPr>
            </a:pPr>
            <a:endParaRPr lang="fr-FR"/>
          </a:p>
        </c:txPr>
        <c:crossAx val="83577856"/>
        <c:crosses val="autoZero"/>
        <c:auto val="1"/>
        <c:lblAlgn val="ctr"/>
        <c:lblOffset val="100"/>
        <c:noMultiLvlLbl val="0"/>
      </c:catAx>
      <c:valAx>
        <c:axId val="83577856"/>
        <c:scaling>
          <c:orientation val="minMax"/>
        </c:scaling>
        <c:delete val="1"/>
        <c:axPos val="t"/>
        <c:numFmt formatCode="0%" sourceLinked="1"/>
        <c:majorTickMark val="out"/>
        <c:minorTickMark val="none"/>
        <c:tickLblPos val="nextTo"/>
        <c:crossAx val="83576320"/>
        <c:crosses val="autoZero"/>
        <c:crossBetween val="between"/>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57235727120875"/>
          <c:y val="7.5594702711040795E-2"/>
          <c:w val="0.52872702133652671"/>
          <c:h val="0.78930288567547269"/>
        </c:manualLayout>
      </c:layout>
      <c:barChart>
        <c:barDir val="bar"/>
        <c:grouping val="clustered"/>
        <c:varyColors val="0"/>
        <c:ser>
          <c:idx val="0"/>
          <c:order val="0"/>
          <c:tx>
            <c:strRef>
              <c:f>Feuil1!$B$1</c:f>
              <c:strCache>
                <c:ptCount val="1"/>
                <c:pt idx="0">
                  <c:v>Colonne1</c:v>
                </c:pt>
              </c:strCache>
            </c:strRef>
          </c:tx>
          <c:spPr>
            <a:solidFill>
              <a:schemeClr val="tx2">
                <a:lumMod val="50000"/>
              </a:schemeClr>
            </a:solidFill>
          </c:spPr>
          <c:invertIfNegative val="0"/>
          <c:dPt>
            <c:idx val="0"/>
            <c:invertIfNegative val="0"/>
            <c:bubble3D val="0"/>
            <c:extLst>
              <c:ext xmlns:c16="http://schemas.microsoft.com/office/drawing/2014/chart" uri="{C3380CC4-5D6E-409C-BE32-E72D297353CC}">
                <c16:uniqueId val="{00000000-F9A6-4221-8785-46C7885D20C0}"/>
              </c:ext>
            </c:extLst>
          </c:dPt>
          <c:dPt>
            <c:idx val="2"/>
            <c:invertIfNegative val="0"/>
            <c:bubble3D val="0"/>
            <c:extLst>
              <c:ext xmlns:c16="http://schemas.microsoft.com/office/drawing/2014/chart" uri="{C3380CC4-5D6E-409C-BE32-E72D297353CC}">
                <c16:uniqueId val="{00000001-F9A6-4221-8785-46C7885D20C0}"/>
              </c:ext>
            </c:extLst>
          </c:dPt>
          <c:dPt>
            <c:idx val="3"/>
            <c:invertIfNegative val="0"/>
            <c:bubble3D val="0"/>
            <c:extLst>
              <c:ext xmlns:c16="http://schemas.microsoft.com/office/drawing/2014/chart" uri="{C3380CC4-5D6E-409C-BE32-E72D297353CC}">
                <c16:uniqueId val="{00000002-F9A6-4221-8785-46C7885D20C0}"/>
              </c:ext>
            </c:extLst>
          </c:dPt>
          <c:dPt>
            <c:idx val="4"/>
            <c:invertIfNegative val="0"/>
            <c:bubble3D val="0"/>
            <c:extLst>
              <c:ext xmlns:c16="http://schemas.microsoft.com/office/drawing/2014/chart" uri="{C3380CC4-5D6E-409C-BE32-E72D297353CC}">
                <c16:uniqueId val="{00000003-F9A6-4221-8785-46C7885D20C0}"/>
              </c:ext>
            </c:extLst>
          </c:dPt>
          <c:dPt>
            <c:idx val="5"/>
            <c:invertIfNegative val="0"/>
            <c:bubble3D val="0"/>
            <c:extLst>
              <c:ext xmlns:c16="http://schemas.microsoft.com/office/drawing/2014/chart" uri="{C3380CC4-5D6E-409C-BE32-E72D297353CC}">
                <c16:uniqueId val="{00000004-F9A6-4221-8785-46C7885D20C0}"/>
              </c:ext>
            </c:extLst>
          </c:dPt>
          <c:dPt>
            <c:idx val="6"/>
            <c:invertIfNegative val="0"/>
            <c:bubble3D val="0"/>
            <c:extLst>
              <c:ext xmlns:c16="http://schemas.microsoft.com/office/drawing/2014/chart" uri="{C3380CC4-5D6E-409C-BE32-E72D297353CC}">
                <c16:uniqueId val="{00000005-F9A6-4221-8785-46C7885D20C0}"/>
              </c:ext>
            </c:extLst>
          </c:dPt>
          <c:dLbls>
            <c:dLbl>
              <c:idx val="3"/>
              <c:layout>
                <c:manualLayout>
                  <c:x val="2.0378366725992349E-3"/>
                  <c:y val="2.3838213164256729E-3"/>
                </c:manualLayout>
              </c:layout>
              <c:spPr>
                <a:noFill/>
                <a:ln>
                  <a:noFill/>
                </a:ln>
                <a:effectLst/>
              </c:spPr>
              <c:txPr>
                <a:bodyPr/>
                <a:lstStyle/>
                <a:p>
                  <a:pPr>
                    <a:defRPr sz="1200" b="1">
                      <a:solidFill>
                        <a:srgbClr val="595959"/>
                      </a:solidFill>
                      <a:latin typeface="Arial" panose="020B0604020202020204" pitchFamily="34" charset="0"/>
                      <a:cs typeface="Arial" panose="020B0604020202020204" pitchFamily="34" charset="0"/>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9A6-4221-8785-46C7885D20C0}"/>
                </c:ext>
              </c:extLst>
            </c:dLbl>
            <c:dLbl>
              <c:idx val="6"/>
              <c:layout>
                <c:manualLayout>
                  <c:x val="-6.8313814487092922E-2"/>
                  <c:y val="2.38344600015125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9A6-4221-8785-46C7885D20C0}"/>
                </c:ext>
              </c:extLst>
            </c:dLbl>
            <c:dLbl>
              <c:idx val="7"/>
              <c:layout>
                <c:manualLayout>
                  <c:x val="-4.979261093550188E-3"/>
                  <c:y val="1.8765813716646346E-7"/>
                </c:manualLayout>
              </c:layout>
              <c:spPr>
                <a:noFill/>
                <a:ln>
                  <a:noFill/>
                </a:ln>
                <a:effectLst/>
              </c:spPr>
              <c:txPr>
                <a:bodyPr/>
                <a:lstStyle/>
                <a:p>
                  <a:pPr>
                    <a:defRPr sz="1200" b="1">
                      <a:solidFill>
                        <a:srgbClr val="595959"/>
                      </a:solidFill>
                      <a:latin typeface="Arial" panose="020B0604020202020204" pitchFamily="34" charset="0"/>
                      <a:cs typeface="Arial" panose="020B0604020202020204" pitchFamily="34" charset="0"/>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9A6-4221-8785-46C7885D20C0}"/>
                </c:ext>
              </c:extLst>
            </c:dLbl>
            <c:dLbl>
              <c:idx val="8"/>
              <c:layout>
                <c:manualLayout>
                  <c:x val="-3.0444645711029494E-3"/>
                  <c:y val="0"/>
                </c:manualLayout>
              </c:layout>
              <c:spPr>
                <a:noFill/>
                <a:ln>
                  <a:noFill/>
                </a:ln>
                <a:effectLst/>
              </c:spPr>
              <c:txPr>
                <a:bodyPr/>
                <a:lstStyle/>
                <a:p>
                  <a:pPr>
                    <a:defRPr sz="1200" b="1">
                      <a:solidFill>
                        <a:srgbClr val="595959"/>
                      </a:solidFill>
                      <a:latin typeface="Arial" panose="020B0604020202020204" pitchFamily="34" charset="0"/>
                      <a:cs typeface="Arial" panose="020B0604020202020204" pitchFamily="34" charset="0"/>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9A6-4221-8785-46C7885D20C0}"/>
                </c:ext>
              </c:extLst>
            </c:dLbl>
            <c:spPr>
              <a:noFill/>
              <a:ln>
                <a:noFill/>
              </a:ln>
              <a:effectLst/>
            </c:spPr>
            <c:txPr>
              <a:bodyPr/>
              <a:lstStyle/>
              <a:p>
                <a:pPr>
                  <a:defRPr sz="1200" b="1">
                    <a:solidFill>
                      <a:schemeClr val="bg1"/>
                    </a:solidFill>
                    <a:latin typeface="Arial" panose="020B0604020202020204" pitchFamily="34" charset="0"/>
                    <a:cs typeface="Arial" panose="020B0604020202020204" pitchFamily="34" charset="0"/>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Tout à fait en accord</c:v>
                </c:pt>
                <c:pt idx="1">
                  <c:v>Plutôt en accord</c:v>
                </c:pt>
                <c:pt idx="2">
                  <c:v>Plutôt en désaccord</c:v>
                </c:pt>
                <c:pt idx="3">
                  <c:v>Tout à fait en désaccord</c:v>
                </c:pt>
              </c:strCache>
            </c:strRef>
          </c:cat>
          <c:val>
            <c:numRef>
              <c:f>Feuil1!$B$2:$B$5</c:f>
              <c:numCache>
                <c:formatCode>0%</c:formatCode>
                <c:ptCount val="4"/>
                <c:pt idx="0">
                  <c:v>0.39</c:v>
                </c:pt>
                <c:pt idx="1">
                  <c:v>0.45</c:v>
                </c:pt>
                <c:pt idx="2">
                  <c:v>0.14000000000000001</c:v>
                </c:pt>
                <c:pt idx="3">
                  <c:v>0.02</c:v>
                </c:pt>
              </c:numCache>
            </c:numRef>
          </c:val>
          <c:extLst>
            <c:ext xmlns:c16="http://schemas.microsoft.com/office/drawing/2014/chart" uri="{C3380CC4-5D6E-409C-BE32-E72D297353CC}">
              <c16:uniqueId val="{00000008-F9A6-4221-8785-46C7885D20C0}"/>
            </c:ext>
          </c:extLst>
        </c:ser>
        <c:dLbls>
          <c:showLegendKey val="0"/>
          <c:showVal val="0"/>
          <c:showCatName val="0"/>
          <c:showSerName val="0"/>
          <c:showPercent val="0"/>
          <c:showBubbleSize val="0"/>
        </c:dLbls>
        <c:gapWidth val="70"/>
        <c:axId val="83576320"/>
        <c:axId val="83577856"/>
      </c:barChart>
      <c:catAx>
        <c:axId val="83576320"/>
        <c:scaling>
          <c:orientation val="maxMin"/>
        </c:scaling>
        <c:delete val="0"/>
        <c:axPos val="l"/>
        <c:numFmt formatCode="General" sourceLinked="0"/>
        <c:majorTickMark val="out"/>
        <c:minorTickMark val="none"/>
        <c:tickLblPos val="nextTo"/>
        <c:txPr>
          <a:bodyPr/>
          <a:lstStyle/>
          <a:p>
            <a:pPr>
              <a:defRPr sz="1200" b="0">
                <a:solidFill>
                  <a:schemeClr val="tx1">
                    <a:lumMod val="65000"/>
                    <a:lumOff val="35000"/>
                  </a:schemeClr>
                </a:solidFill>
                <a:latin typeface="Arial" panose="020B0604020202020204" pitchFamily="34" charset="0"/>
                <a:cs typeface="Arial" panose="020B0604020202020204" pitchFamily="34" charset="0"/>
              </a:defRPr>
            </a:pPr>
            <a:endParaRPr lang="fr-FR"/>
          </a:p>
        </c:txPr>
        <c:crossAx val="83577856"/>
        <c:crosses val="autoZero"/>
        <c:auto val="1"/>
        <c:lblAlgn val="ctr"/>
        <c:lblOffset val="100"/>
        <c:noMultiLvlLbl val="0"/>
      </c:catAx>
      <c:valAx>
        <c:axId val="83577856"/>
        <c:scaling>
          <c:orientation val="minMax"/>
        </c:scaling>
        <c:delete val="1"/>
        <c:axPos val="t"/>
        <c:numFmt formatCode="0%" sourceLinked="1"/>
        <c:majorTickMark val="out"/>
        <c:minorTickMark val="none"/>
        <c:tickLblPos val="nextTo"/>
        <c:crossAx val="83576320"/>
        <c:crosses val="autoZero"/>
        <c:crossBetween val="between"/>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D82C90-EFB5-42A1-A74E-A4F06696B23E}"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565F8902-61A8-4027-B1D9-3329E8FF0DF6}">
      <dgm:prSet/>
      <dgm:spPr/>
      <dgm:t>
        <a:bodyPr/>
        <a:lstStyle/>
        <a:p>
          <a:r>
            <a:rPr lang="fr-CA"/>
            <a:t>Le gouvernement offre les mêmes augmentations de salaire à l’ensemble des employées et employés des services publics (exception de la dernière ronde de négociation).</a:t>
          </a:r>
          <a:endParaRPr lang="en-US"/>
        </a:p>
      </dgm:t>
    </dgm:pt>
    <dgm:pt modelId="{AD7B6235-31DE-45D8-B8F5-83702D2798A1}" type="parTrans" cxnId="{16F9AD14-A1DA-4B82-B533-419538239E0D}">
      <dgm:prSet/>
      <dgm:spPr/>
      <dgm:t>
        <a:bodyPr/>
        <a:lstStyle/>
        <a:p>
          <a:endParaRPr lang="en-US"/>
        </a:p>
      </dgm:t>
    </dgm:pt>
    <dgm:pt modelId="{47363EEC-BDC6-427D-B57C-BE9FEEC63243}" type="sibTrans" cxnId="{16F9AD14-A1DA-4B82-B533-419538239E0D}">
      <dgm:prSet/>
      <dgm:spPr/>
      <dgm:t>
        <a:bodyPr/>
        <a:lstStyle/>
        <a:p>
          <a:endParaRPr lang="en-US"/>
        </a:p>
      </dgm:t>
    </dgm:pt>
    <dgm:pt modelId="{5910FD78-874F-4F96-AA1F-D2CA59DF2566}">
      <dgm:prSet/>
      <dgm:spPr/>
      <dgm:t>
        <a:bodyPr/>
        <a:lstStyle/>
        <a:p>
          <a:r>
            <a:rPr lang="fr-CA"/>
            <a:t>Le gouvernement ne conclut pas d’entente de principe au niveau intersectoriel tant qu’il n’a pas la certitude qu’il peut obtenir l’adhésion de la «masse critique» de ses employées et employés et, ainsi, clore la négociation.</a:t>
          </a:r>
          <a:endParaRPr lang="en-US"/>
        </a:p>
      </dgm:t>
    </dgm:pt>
    <dgm:pt modelId="{A9026925-D5B8-440D-8B53-784794F7DE2E}" type="parTrans" cxnId="{7442BAA6-4EF8-4938-A17A-40619CFFC51F}">
      <dgm:prSet/>
      <dgm:spPr/>
      <dgm:t>
        <a:bodyPr/>
        <a:lstStyle/>
        <a:p>
          <a:endParaRPr lang="en-US"/>
        </a:p>
      </dgm:t>
    </dgm:pt>
    <dgm:pt modelId="{7FE36410-85D5-461A-86DD-7D349520E4C3}" type="sibTrans" cxnId="{7442BAA6-4EF8-4938-A17A-40619CFFC51F}">
      <dgm:prSet/>
      <dgm:spPr/>
      <dgm:t>
        <a:bodyPr/>
        <a:lstStyle/>
        <a:p>
          <a:endParaRPr lang="en-US"/>
        </a:p>
      </dgm:t>
    </dgm:pt>
    <dgm:pt modelId="{DD31BDAA-8D19-4B91-8FF6-BF82A4257F5B}">
      <dgm:prSet/>
      <dgm:spPr/>
      <dgm:t>
        <a:bodyPr/>
        <a:lstStyle/>
        <a:p>
          <a:r>
            <a:rPr lang="fr-CA"/>
            <a:t>Les expériences passées montrent que le gouvernement n’a jamais offert par la suite une entente plus avantageuse à d’autres groupes. Le cout politique serait trop important.</a:t>
          </a:r>
          <a:endParaRPr lang="en-US"/>
        </a:p>
      </dgm:t>
    </dgm:pt>
    <dgm:pt modelId="{FF502AFE-37BF-4CE4-8C87-CCE70F8E0970}" type="parTrans" cxnId="{19E8D15E-7B75-4BEA-B2AE-65CD87A22B0F}">
      <dgm:prSet/>
      <dgm:spPr/>
      <dgm:t>
        <a:bodyPr/>
        <a:lstStyle/>
        <a:p>
          <a:endParaRPr lang="en-US"/>
        </a:p>
      </dgm:t>
    </dgm:pt>
    <dgm:pt modelId="{49C32DE8-9E54-4314-B898-7A871565389E}" type="sibTrans" cxnId="{19E8D15E-7B75-4BEA-B2AE-65CD87A22B0F}">
      <dgm:prSet/>
      <dgm:spPr/>
      <dgm:t>
        <a:bodyPr/>
        <a:lstStyle/>
        <a:p>
          <a:endParaRPr lang="en-US"/>
        </a:p>
      </dgm:t>
    </dgm:pt>
    <dgm:pt modelId="{37ACA49A-25D1-4885-AA70-BB3D742C8788}">
      <dgm:prSet/>
      <dgm:spPr/>
      <dgm:t>
        <a:bodyPr/>
        <a:lstStyle/>
        <a:p>
          <a:r>
            <a:rPr lang="fr-CA"/>
            <a:t>La mesure de la «masse critique» peut être en nombre de membres, en force de mobilisation ou selon le groupe avec lequel il est le plus facile de régler.</a:t>
          </a:r>
          <a:endParaRPr lang="en-US"/>
        </a:p>
      </dgm:t>
    </dgm:pt>
    <dgm:pt modelId="{71341AE7-0A99-4F82-9ECC-FC64A5361163}" type="parTrans" cxnId="{D08B2CCF-B2F3-437A-9C62-7C5829F6549A}">
      <dgm:prSet/>
      <dgm:spPr/>
      <dgm:t>
        <a:bodyPr/>
        <a:lstStyle/>
        <a:p>
          <a:endParaRPr lang="en-US"/>
        </a:p>
      </dgm:t>
    </dgm:pt>
    <dgm:pt modelId="{2048A09A-3052-4657-B1FF-8BEA7C416BF8}" type="sibTrans" cxnId="{D08B2CCF-B2F3-437A-9C62-7C5829F6549A}">
      <dgm:prSet/>
      <dgm:spPr/>
      <dgm:t>
        <a:bodyPr/>
        <a:lstStyle/>
        <a:p>
          <a:endParaRPr lang="en-US"/>
        </a:p>
      </dgm:t>
    </dgm:pt>
    <dgm:pt modelId="{0D3F5F46-1F87-41FC-9745-F8CC580F503B}" type="pres">
      <dgm:prSet presAssocID="{A0D82C90-EFB5-42A1-A74E-A4F06696B23E}" presName="vert0" presStyleCnt="0">
        <dgm:presLayoutVars>
          <dgm:dir/>
          <dgm:animOne val="branch"/>
          <dgm:animLvl val="lvl"/>
        </dgm:presLayoutVars>
      </dgm:prSet>
      <dgm:spPr/>
    </dgm:pt>
    <dgm:pt modelId="{5AFE09EA-793A-4F4F-AF94-991E19319648}" type="pres">
      <dgm:prSet presAssocID="{565F8902-61A8-4027-B1D9-3329E8FF0DF6}" presName="thickLine" presStyleLbl="alignNode1" presStyleIdx="0" presStyleCnt="4"/>
      <dgm:spPr/>
    </dgm:pt>
    <dgm:pt modelId="{B5D396F6-E281-48F8-9411-32975968D214}" type="pres">
      <dgm:prSet presAssocID="{565F8902-61A8-4027-B1D9-3329E8FF0DF6}" presName="horz1" presStyleCnt="0"/>
      <dgm:spPr/>
    </dgm:pt>
    <dgm:pt modelId="{64B53D59-0B01-4D22-8A97-B46F9205AB8D}" type="pres">
      <dgm:prSet presAssocID="{565F8902-61A8-4027-B1D9-3329E8FF0DF6}" presName="tx1" presStyleLbl="revTx" presStyleIdx="0" presStyleCnt="4"/>
      <dgm:spPr/>
    </dgm:pt>
    <dgm:pt modelId="{A8419C85-6C74-4649-9BE0-604BA5F11B7E}" type="pres">
      <dgm:prSet presAssocID="{565F8902-61A8-4027-B1D9-3329E8FF0DF6}" presName="vert1" presStyleCnt="0"/>
      <dgm:spPr/>
    </dgm:pt>
    <dgm:pt modelId="{4ABC8400-5C80-41E5-86D1-D03FC298A6BE}" type="pres">
      <dgm:prSet presAssocID="{5910FD78-874F-4F96-AA1F-D2CA59DF2566}" presName="thickLine" presStyleLbl="alignNode1" presStyleIdx="1" presStyleCnt="4"/>
      <dgm:spPr/>
    </dgm:pt>
    <dgm:pt modelId="{189680B4-1090-4184-AB90-2CB7AA7B3406}" type="pres">
      <dgm:prSet presAssocID="{5910FD78-874F-4F96-AA1F-D2CA59DF2566}" presName="horz1" presStyleCnt="0"/>
      <dgm:spPr/>
    </dgm:pt>
    <dgm:pt modelId="{6056DBF7-94A4-4480-B3E4-999F77074ADA}" type="pres">
      <dgm:prSet presAssocID="{5910FD78-874F-4F96-AA1F-D2CA59DF2566}" presName="tx1" presStyleLbl="revTx" presStyleIdx="1" presStyleCnt="4"/>
      <dgm:spPr/>
    </dgm:pt>
    <dgm:pt modelId="{C19B51F5-9DEC-47D0-8E88-5804836F8B76}" type="pres">
      <dgm:prSet presAssocID="{5910FD78-874F-4F96-AA1F-D2CA59DF2566}" presName="vert1" presStyleCnt="0"/>
      <dgm:spPr/>
    </dgm:pt>
    <dgm:pt modelId="{DDE58CE8-511C-4ADC-BDAE-22FE66A04B18}" type="pres">
      <dgm:prSet presAssocID="{DD31BDAA-8D19-4B91-8FF6-BF82A4257F5B}" presName="thickLine" presStyleLbl="alignNode1" presStyleIdx="2" presStyleCnt="4"/>
      <dgm:spPr/>
    </dgm:pt>
    <dgm:pt modelId="{98D167EC-60FC-49B7-B135-D91DC3A7B4E6}" type="pres">
      <dgm:prSet presAssocID="{DD31BDAA-8D19-4B91-8FF6-BF82A4257F5B}" presName="horz1" presStyleCnt="0"/>
      <dgm:spPr/>
    </dgm:pt>
    <dgm:pt modelId="{1E9685CB-4B84-422A-BDA9-9B54ADABEC9C}" type="pres">
      <dgm:prSet presAssocID="{DD31BDAA-8D19-4B91-8FF6-BF82A4257F5B}" presName="tx1" presStyleLbl="revTx" presStyleIdx="2" presStyleCnt="4"/>
      <dgm:spPr/>
    </dgm:pt>
    <dgm:pt modelId="{BF05F759-891A-497A-BEB8-ACDEE649A55A}" type="pres">
      <dgm:prSet presAssocID="{DD31BDAA-8D19-4B91-8FF6-BF82A4257F5B}" presName="vert1" presStyleCnt="0"/>
      <dgm:spPr/>
    </dgm:pt>
    <dgm:pt modelId="{E2CC6D1E-70CB-4AAE-BAE3-1AEE5A6797A1}" type="pres">
      <dgm:prSet presAssocID="{37ACA49A-25D1-4885-AA70-BB3D742C8788}" presName="thickLine" presStyleLbl="alignNode1" presStyleIdx="3" presStyleCnt="4"/>
      <dgm:spPr/>
    </dgm:pt>
    <dgm:pt modelId="{2D5AB48D-CC93-4512-890A-E914D2BD41C0}" type="pres">
      <dgm:prSet presAssocID="{37ACA49A-25D1-4885-AA70-BB3D742C8788}" presName="horz1" presStyleCnt="0"/>
      <dgm:spPr/>
    </dgm:pt>
    <dgm:pt modelId="{B06F5088-3B15-47A3-8D00-78D80F1119DB}" type="pres">
      <dgm:prSet presAssocID="{37ACA49A-25D1-4885-AA70-BB3D742C8788}" presName="tx1" presStyleLbl="revTx" presStyleIdx="3" presStyleCnt="4"/>
      <dgm:spPr/>
    </dgm:pt>
    <dgm:pt modelId="{FC1A9C88-5E98-4A64-A73B-2751440C7D45}" type="pres">
      <dgm:prSet presAssocID="{37ACA49A-25D1-4885-AA70-BB3D742C8788}" presName="vert1" presStyleCnt="0"/>
      <dgm:spPr/>
    </dgm:pt>
  </dgm:ptLst>
  <dgm:cxnLst>
    <dgm:cxn modelId="{16F9AD14-A1DA-4B82-B533-419538239E0D}" srcId="{A0D82C90-EFB5-42A1-A74E-A4F06696B23E}" destId="{565F8902-61A8-4027-B1D9-3329E8FF0DF6}" srcOrd="0" destOrd="0" parTransId="{AD7B6235-31DE-45D8-B8F5-83702D2798A1}" sibTransId="{47363EEC-BDC6-427D-B57C-BE9FEEC63243}"/>
    <dgm:cxn modelId="{19E8D15E-7B75-4BEA-B2AE-65CD87A22B0F}" srcId="{A0D82C90-EFB5-42A1-A74E-A4F06696B23E}" destId="{DD31BDAA-8D19-4B91-8FF6-BF82A4257F5B}" srcOrd="2" destOrd="0" parTransId="{FF502AFE-37BF-4CE4-8C87-CCE70F8E0970}" sibTransId="{49C32DE8-9E54-4314-B898-7A871565389E}"/>
    <dgm:cxn modelId="{30C39174-5519-4DAE-8F82-B1ACB5E80161}" type="presOf" srcId="{A0D82C90-EFB5-42A1-A74E-A4F06696B23E}" destId="{0D3F5F46-1F87-41FC-9745-F8CC580F503B}" srcOrd="0" destOrd="0" presId="urn:microsoft.com/office/officeart/2008/layout/LinedList"/>
    <dgm:cxn modelId="{1FCDD1A1-571B-4B09-8DDB-77D4A35F44EC}" type="presOf" srcId="{565F8902-61A8-4027-B1D9-3329E8FF0DF6}" destId="{64B53D59-0B01-4D22-8A97-B46F9205AB8D}" srcOrd="0" destOrd="0" presId="urn:microsoft.com/office/officeart/2008/layout/LinedList"/>
    <dgm:cxn modelId="{7442BAA6-4EF8-4938-A17A-40619CFFC51F}" srcId="{A0D82C90-EFB5-42A1-A74E-A4F06696B23E}" destId="{5910FD78-874F-4F96-AA1F-D2CA59DF2566}" srcOrd="1" destOrd="0" parTransId="{A9026925-D5B8-440D-8B53-784794F7DE2E}" sibTransId="{7FE36410-85D5-461A-86DD-7D349520E4C3}"/>
    <dgm:cxn modelId="{480220B6-2B62-46ED-B8AD-3D77A7F6AA9F}" type="presOf" srcId="{DD31BDAA-8D19-4B91-8FF6-BF82A4257F5B}" destId="{1E9685CB-4B84-422A-BDA9-9B54ADABEC9C}" srcOrd="0" destOrd="0" presId="urn:microsoft.com/office/officeart/2008/layout/LinedList"/>
    <dgm:cxn modelId="{4A5C6FC6-A950-4650-8D6D-7B5266C2014D}" type="presOf" srcId="{5910FD78-874F-4F96-AA1F-D2CA59DF2566}" destId="{6056DBF7-94A4-4480-B3E4-999F77074ADA}" srcOrd="0" destOrd="0" presId="urn:microsoft.com/office/officeart/2008/layout/LinedList"/>
    <dgm:cxn modelId="{D08B2CCF-B2F3-437A-9C62-7C5829F6549A}" srcId="{A0D82C90-EFB5-42A1-A74E-A4F06696B23E}" destId="{37ACA49A-25D1-4885-AA70-BB3D742C8788}" srcOrd="3" destOrd="0" parTransId="{71341AE7-0A99-4F82-9ECC-FC64A5361163}" sibTransId="{2048A09A-3052-4657-B1FF-8BEA7C416BF8}"/>
    <dgm:cxn modelId="{ECF73CD0-6F71-4E7D-AB82-C04B5ECBA712}" type="presOf" srcId="{37ACA49A-25D1-4885-AA70-BB3D742C8788}" destId="{B06F5088-3B15-47A3-8D00-78D80F1119DB}" srcOrd="0" destOrd="0" presId="urn:microsoft.com/office/officeart/2008/layout/LinedList"/>
    <dgm:cxn modelId="{3FE82A66-3136-4176-BC98-B8F7AE610C87}" type="presParOf" srcId="{0D3F5F46-1F87-41FC-9745-F8CC580F503B}" destId="{5AFE09EA-793A-4F4F-AF94-991E19319648}" srcOrd="0" destOrd="0" presId="urn:microsoft.com/office/officeart/2008/layout/LinedList"/>
    <dgm:cxn modelId="{A6B46AD5-DF9F-4CC2-843B-05F63311DF04}" type="presParOf" srcId="{0D3F5F46-1F87-41FC-9745-F8CC580F503B}" destId="{B5D396F6-E281-48F8-9411-32975968D214}" srcOrd="1" destOrd="0" presId="urn:microsoft.com/office/officeart/2008/layout/LinedList"/>
    <dgm:cxn modelId="{5E91B3B4-3024-43FC-AD64-7044FB384AE9}" type="presParOf" srcId="{B5D396F6-E281-48F8-9411-32975968D214}" destId="{64B53D59-0B01-4D22-8A97-B46F9205AB8D}" srcOrd="0" destOrd="0" presId="urn:microsoft.com/office/officeart/2008/layout/LinedList"/>
    <dgm:cxn modelId="{BAAE220A-9E81-4CD6-8253-778107EA5D71}" type="presParOf" srcId="{B5D396F6-E281-48F8-9411-32975968D214}" destId="{A8419C85-6C74-4649-9BE0-604BA5F11B7E}" srcOrd="1" destOrd="0" presId="urn:microsoft.com/office/officeart/2008/layout/LinedList"/>
    <dgm:cxn modelId="{2B420E36-A155-4BC1-A975-7C621B03BC8E}" type="presParOf" srcId="{0D3F5F46-1F87-41FC-9745-F8CC580F503B}" destId="{4ABC8400-5C80-41E5-86D1-D03FC298A6BE}" srcOrd="2" destOrd="0" presId="urn:microsoft.com/office/officeart/2008/layout/LinedList"/>
    <dgm:cxn modelId="{6C0EEA6D-EDC4-4892-91CE-B247BD6DDDCE}" type="presParOf" srcId="{0D3F5F46-1F87-41FC-9745-F8CC580F503B}" destId="{189680B4-1090-4184-AB90-2CB7AA7B3406}" srcOrd="3" destOrd="0" presId="urn:microsoft.com/office/officeart/2008/layout/LinedList"/>
    <dgm:cxn modelId="{269A5AB9-A27B-4C5B-9FFE-4CD744C76F85}" type="presParOf" srcId="{189680B4-1090-4184-AB90-2CB7AA7B3406}" destId="{6056DBF7-94A4-4480-B3E4-999F77074ADA}" srcOrd="0" destOrd="0" presId="urn:microsoft.com/office/officeart/2008/layout/LinedList"/>
    <dgm:cxn modelId="{F3FF9CA5-C0BE-48EA-82ED-CCBE7247FDFB}" type="presParOf" srcId="{189680B4-1090-4184-AB90-2CB7AA7B3406}" destId="{C19B51F5-9DEC-47D0-8E88-5804836F8B76}" srcOrd="1" destOrd="0" presId="urn:microsoft.com/office/officeart/2008/layout/LinedList"/>
    <dgm:cxn modelId="{2508CCDD-D5A0-45FF-B237-02EDF5D25232}" type="presParOf" srcId="{0D3F5F46-1F87-41FC-9745-F8CC580F503B}" destId="{DDE58CE8-511C-4ADC-BDAE-22FE66A04B18}" srcOrd="4" destOrd="0" presId="urn:microsoft.com/office/officeart/2008/layout/LinedList"/>
    <dgm:cxn modelId="{52171F5B-10A0-4F5C-925E-646573CAB161}" type="presParOf" srcId="{0D3F5F46-1F87-41FC-9745-F8CC580F503B}" destId="{98D167EC-60FC-49B7-B135-D91DC3A7B4E6}" srcOrd="5" destOrd="0" presId="urn:microsoft.com/office/officeart/2008/layout/LinedList"/>
    <dgm:cxn modelId="{B776D0E4-E1A3-4831-8F43-01781F6C6B5A}" type="presParOf" srcId="{98D167EC-60FC-49B7-B135-D91DC3A7B4E6}" destId="{1E9685CB-4B84-422A-BDA9-9B54ADABEC9C}" srcOrd="0" destOrd="0" presId="urn:microsoft.com/office/officeart/2008/layout/LinedList"/>
    <dgm:cxn modelId="{208A87A9-05F6-47C3-B0D1-D2923794C71B}" type="presParOf" srcId="{98D167EC-60FC-49B7-B135-D91DC3A7B4E6}" destId="{BF05F759-891A-497A-BEB8-ACDEE649A55A}" srcOrd="1" destOrd="0" presId="urn:microsoft.com/office/officeart/2008/layout/LinedList"/>
    <dgm:cxn modelId="{0456FA68-EF74-4559-87DD-1D60D1D400B5}" type="presParOf" srcId="{0D3F5F46-1F87-41FC-9745-F8CC580F503B}" destId="{E2CC6D1E-70CB-4AAE-BAE3-1AEE5A6797A1}" srcOrd="6" destOrd="0" presId="urn:microsoft.com/office/officeart/2008/layout/LinedList"/>
    <dgm:cxn modelId="{C83C34C1-75B4-4781-9803-F9139364CCF7}" type="presParOf" srcId="{0D3F5F46-1F87-41FC-9745-F8CC580F503B}" destId="{2D5AB48D-CC93-4512-890A-E914D2BD41C0}" srcOrd="7" destOrd="0" presId="urn:microsoft.com/office/officeart/2008/layout/LinedList"/>
    <dgm:cxn modelId="{78C789DA-AFDF-4FA0-A9CA-DA695DEF25A1}" type="presParOf" srcId="{2D5AB48D-CC93-4512-890A-E914D2BD41C0}" destId="{B06F5088-3B15-47A3-8D00-78D80F1119DB}" srcOrd="0" destOrd="0" presId="urn:microsoft.com/office/officeart/2008/layout/LinedList"/>
    <dgm:cxn modelId="{D20DE086-1A1B-4670-80D1-9673B6C6D312}" type="presParOf" srcId="{2D5AB48D-CC93-4512-890A-E914D2BD41C0}" destId="{FC1A9C88-5E98-4A64-A73B-2751440C7D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E09EA-793A-4F4F-AF94-991E19319648}">
      <dsp:nvSpPr>
        <dsp:cNvPr id="0" name=""/>
        <dsp:cNvSpPr/>
      </dsp:nvSpPr>
      <dsp:spPr>
        <a:xfrm>
          <a:off x="0" y="0"/>
          <a:ext cx="6669431" cy="0"/>
        </a:xfrm>
        <a:prstGeom prst="lin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4B53D59-0B01-4D22-8A97-B46F9205AB8D}">
      <dsp:nvSpPr>
        <dsp:cNvPr id="0" name=""/>
        <dsp:cNvSpPr/>
      </dsp:nvSpPr>
      <dsp:spPr>
        <a:xfrm>
          <a:off x="0" y="0"/>
          <a:ext cx="6669431" cy="144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r-CA" sz="1900" kern="1200"/>
            <a:t>Le gouvernement offre les mêmes augmentations de salaire à l’ensemble des employées et employés des services publics (exception de la dernière ronde de négociation).</a:t>
          </a:r>
          <a:endParaRPr lang="en-US" sz="1900" kern="1200"/>
        </a:p>
      </dsp:txBody>
      <dsp:txXfrm>
        <a:off x="0" y="0"/>
        <a:ext cx="6669431" cy="1444500"/>
      </dsp:txXfrm>
    </dsp:sp>
    <dsp:sp modelId="{4ABC8400-5C80-41E5-86D1-D03FC298A6BE}">
      <dsp:nvSpPr>
        <dsp:cNvPr id="0" name=""/>
        <dsp:cNvSpPr/>
      </dsp:nvSpPr>
      <dsp:spPr>
        <a:xfrm>
          <a:off x="0" y="1444500"/>
          <a:ext cx="6669431" cy="0"/>
        </a:xfrm>
        <a:prstGeom prst="line">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w="12700" cap="rnd" cmpd="sng" algn="ctr">
          <a:solidFill>
            <a:schemeClr val="accent2">
              <a:hueOff val="-988095"/>
              <a:satOff val="4733"/>
              <a:lumOff val="437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056DBF7-94A4-4480-B3E4-999F77074ADA}">
      <dsp:nvSpPr>
        <dsp:cNvPr id="0" name=""/>
        <dsp:cNvSpPr/>
      </dsp:nvSpPr>
      <dsp:spPr>
        <a:xfrm>
          <a:off x="0" y="1444500"/>
          <a:ext cx="6669431" cy="144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r-CA" sz="1900" kern="1200"/>
            <a:t>Le gouvernement ne conclut pas d’entente de principe au niveau intersectoriel tant qu’il n’a pas la certitude qu’il peut obtenir l’adhésion de la «masse critique» de ses employées et employés et, ainsi, clore la négociation.</a:t>
          </a:r>
          <a:endParaRPr lang="en-US" sz="1900" kern="1200"/>
        </a:p>
      </dsp:txBody>
      <dsp:txXfrm>
        <a:off x="0" y="1444500"/>
        <a:ext cx="6669431" cy="1444500"/>
      </dsp:txXfrm>
    </dsp:sp>
    <dsp:sp modelId="{DDE58CE8-511C-4ADC-BDAE-22FE66A04B18}">
      <dsp:nvSpPr>
        <dsp:cNvPr id="0" name=""/>
        <dsp:cNvSpPr/>
      </dsp:nvSpPr>
      <dsp:spPr>
        <a:xfrm>
          <a:off x="0" y="2889000"/>
          <a:ext cx="6669431" cy="0"/>
        </a:xfrm>
        <a:prstGeom prst="line">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w="12700" cap="rnd" cmpd="sng" algn="ctr">
          <a:solidFill>
            <a:schemeClr val="accent2">
              <a:hueOff val="-1976191"/>
              <a:satOff val="9467"/>
              <a:lumOff val="8758"/>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E9685CB-4B84-422A-BDA9-9B54ADABEC9C}">
      <dsp:nvSpPr>
        <dsp:cNvPr id="0" name=""/>
        <dsp:cNvSpPr/>
      </dsp:nvSpPr>
      <dsp:spPr>
        <a:xfrm>
          <a:off x="0" y="2889000"/>
          <a:ext cx="6669431" cy="144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r-CA" sz="1900" kern="1200"/>
            <a:t>Les expériences passées montrent que le gouvernement n’a jamais offert par la suite une entente plus avantageuse à d’autres groupes. Le cout politique serait trop important.</a:t>
          </a:r>
          <a:endParaRPr lang="en-US" sz="1900" kern="1200"/>
        </a:p>
      </dsp:txBody>
      <dsp:txXfrm>
        <a:off x="0" y="2889000"/>
        <a:ext cx="6669431" cy="1444500"/>
      </dsp:txXfrm>
    </dsp:sp>
    <dsp:sp modelId="{E2CC6D1E-70CB-4AAE-BAE3-1AEE5A6797A1}">
      <dsp:nvSpPr>
        <dsp:cNvPr id="0" name=""/>
        <dsp:cNvSpPr/>
      </dsp:nvSpPr>
      <dsp:spPr>
        <a:xfrm>
          <a:off x="0" y="4333500"/>
          <a:ext cx="6669431" cy="0"/>
        </a:xfrm>
        <a:prstGeom prst="line">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06F5088-3B15-47A3-8D00-78D80F1119DB}">
      <dsp:nvSpPr>
        <dsp:cNvPr id="0" name=""/>
        <dsp:cNvSpPr/>
      </dsp:nvSpPr>
      <dsp:spPr>
        <a:xfrm>
          <a:off x="0" y="4333500"/>
          <a:ext cx="6669431" cy="144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r-CA" sz="1900" kern="1200"/>
            <a:t>La mesure de la «masse critique» peut être en nombre de membres, en force de mobilisation ou selon le groupe avec lequel il est le plus facile de régler.</a:t>
          </a:r>
          <a:endParaRPr lang="en-US" sz="1900" kern="1200"/>
        </a:p>
      </dsp:txBody>
      <dsp:txXfrm>
        <a:off x="0" y="4333500"/>
        <a:ext cx="6669431" cy="14445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F296D4C-5B11-423B-B409-0B5A1379C248}" type="slidenum">
              <a:rPr lang="fr-FR"/>
              <a:pPr/>
              <a:t>‹N°›</a:t>
            </a:fld>
            <a:endParaRPr lang="fr-FR"/>
          </a:p>
        </p:txBody>
      </p:sp>
    </p:spTree>
    <p:extLst>
      <p:ext uri="{BB962C8B-B14F-4D97-AF65-F5344CB8AC3E}">
        <p14:creationId xmlns:p14="http://schemas.microsoft.com/office/powerpoint/2010/main" val="8429621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tiff"/><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tiff"/><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87B434C-9450-4FD0-A3BB-FC343C76F50C}" type="datetime1">
              <a:rPr lang="fr-FR" smtClean="0">
                <a:solidFill>
                  <a:srgbClr val="000000">
                    <a:tint val="75000"/>
                  </a:srgbClr>
                </a:solidFill>
              </a:rPr>
              <a:pPr/>
              <a:t>14/12/2021</a:t>
            </a:fld>
            <a:endParaRPr lang="en-CA" dirty="0">
              <a:solidFill>
                <a:srgbClr val="000000">
                  <a:tint val="75000"/>
                </a:srgbClr>
              </a:solidFill>
            </a:endParaRPr>
          </a:p>
        </p:txBody>
      </p:sp>
      <p:sp>
        <p:nvSpPr>
          <p:cNvPr id="5" name="Footer Placeholder 4"/>
          <p:cNvSpPr>
            <a:spLocks noGrp="1"/>
          </p:cNvSpPr>
          <p:nvPr>
            <p:ph type="ftr" sz="quarter" idx="11"/>
          </p:nvPr>
        </p:nvSpPr>
        <p:spPr/>
        <p:txBody>
          <a:bodyPr/>
          <a:lstStyle/>
          <a:p>
            <a:r>
              <a:rPr lang="en-CA">
                <a:solidFill>
                  <a:srgbClr val="000000">
                    <a:tint val="75000"/>
                  </a:srgbClr>
                </a:solidFill>
              </a:rPr>
              <a:t>CROP</a:t>
            </a:r>
            <a:endParaRPr lang="en-CA"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Tree>
    <p:extLst>
      <p:ext uri="{BB962C8B-B14F-4D97-AF65-F5344CB8AC3E}">
        <p14:creationId xmlns:p14="http://schemas.microsoft.com/office/powerpoint/2010/main" val="219923755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7F6FC75-55DF-4C45-83C5-1A248423C21F}" type="slidenum">
              <a:rPr lang="fr-CA" smtClean="0"/>
              <a:pPr/>
              <a:t>‹N°›</a:t>
            </a:fld>
            <a:endParaRPr lang="fr-CA"/>
          </a:p>
        </p:txBody>
      </p:sp>
    </p:spTree>
    <p:extLst>
      <p:ext uri="{BB962C8B-B14F-4D97-AF65-F5344CB8AC3E}">
        <p14:creationId xmlns:p14="http://schemas.microsoft.com/office/powerpoint/2010/main" val="2011158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7F6FC75-55DF-4C45-83C5-1A248423C21F}" type="slidenum">
              <a:rPr lang="fr-CA" smtClean="0"/>
              <a:pPr/>
              <a:t>‹N°›</a:t>
            </a:fld>
            <a:endParaRPr lang="fr-C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3105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87B434C-9450-4FD0-A3BB-FC343C76F50C}" type="datetime1">
              <a:rPr lang="fr-FR" smtClean="0">
                <a:solidFill>
                  <a:srgbClr val="000000">
                    <a:tint val="75000"/>
                  </a:srgbClr>
                </a:solidFill>
              </a:rPr>
              <a:pPr/>
              <a:t>14/12/2021</a:t>
            </a:fld>
            <a:endParaRPr lang="en-CA" dirty="0">
              <a:solidFill>
                <a:srgbClr val="000000">
                  <a:tint val="75000"/>
                </a:srgbClr>
              </a:solidFill>
            </a:endParaRPr>
          </a:p>
        </p:txBody>
      </p:sp>
      <p:sp>
        <p:nvSpPr>
          <p:cNvPr id="5" name="Footer Placeholder 4"/>
          <p:cNvSpPr>
            <a:spLocks noGrp="1"/>
          </p:cNvSpPr>
          <p:nvPr>
            <p:ph type="ftr" sz="quarter" idx="11"/>
          </p:nvPr>
        </p:nvSpPr>
        <p:spPr/>
        <p:txBody>
          <a:bodyPr/>
          <a:lstStyle/>
          <a:p>
            <a:r>
              <a:rPr lang="en-CA">
                <a:solidFill>
                  <a:srgbClr val="000000">
                    <a:tint val="75000"/>
                  </a:srgbClr>
                </a:solidFill>
              </a:rPr>
              <a:t>CROP</a:t>
            </a:r>
            <a:endParaRPr lang="en-CA"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Tree>
    <p:extLst>
      <p:ext uri="{BB962C8B-B14F-4D97-AF65-F5344CB8AC3E}">
        <p14:creationId xmlns:p14="http://schemas.microsoft.com/office/powerpoint/2010/main" val="1566988486"/>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7F6FC75-55DF-4C45-83C5-1A248423C21F}" type="slidenum">
              <a:rPr lang="fr-CA" smtClean="0"/>
              <a:pPr/>
              <a:t>‹N°›</a:t>
            </a:fld>
            <a:endParaRPr lang="fr-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66108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7F6FC75-55DF-4C45-83C5-1A248423C21F}" type="slidenum">
              <a:rPr lang="fr-CA" smtClean="0"/>
              <a:pPr/>
              <a:t>‹N°›</a:t>
            </a:fld>
            <a:endParaRPr lang="fr-CA"/>
          </a:p>
        </p:txBody>
      </p:sp>
    </p:spTree>
    <p:extLst>
      <p:ext uri="{BB962C8B-B14F-4D97-AF65-F5344CB8AC3E}">
        <p14:creationId xmlns:p14="http://schemas.microsoft.com/office/powerpoint/2010/main" val="67299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87B434C-9450-4FD0-A3BB-FC343C76F50C}" type="datetime1">
              <a:rPr lang="fr-FR" smtClean="0">
                <a:solidFill>
                  <a:srgbClr val="000000">
                    <a:tint val="75000"/>
                  </a:srgbClr>
                </a:solidFill>
              </a:rPr>
              <a:pPr/>
              <a:t>14/12/2021</a:t>
            </a:fld>
            <a:endParaRPr lang="en-CA" dirty="0">
              <a:solidFill>
                <a:srgbClr val="000000">
                  <a:tint val="75000"/>
                </a:srgbClr>
              </a:solidFill>
            </a:endParaRPr>
          </a:p>
        </p:txBody>
      </p:sp>
      <p:sp>
        <p:nvSpPr>
          <p:cNvPr id="5" name="Footer Placeholder 4"/>
          <p:cNvSpPr>
            <a:spLocks noGrp="1"/>
          </p:cNvSpPr>
          <p:nvPr>
            <p:ph type="ftr" sz="quarter" idx="11"/>
          </p:nvPr>
        </p:nvSpPr>
        <p:spPr/>
        <p:txBody>
          <a:bodyPr/>
          <a:lstStyle/>
          <a:p>
            <a:r>
              <a:rPr lang="en-CA">
                <a:solidFill>
                  <a:srgbClr val="000000">
                    <a:tint val="75000"/>
                  </a:srgbClr>
                </a:solidFill>
              </a:rPr>
              <a:t>CROP</a:t>
            </a:r>
            <a:endParaRPr lang="en-CA"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Tree>
    <p:extLst>
      <p:ext uri="{BB962C8B-B14F-4D97-AF65-F5344CB8AC3E}">
        <p14:creationId xmlns:p14="http://schemas.microsoft.com/office/powerpoint/2010/main" val="1063729625"/>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87B434C-9450-4FD0-A3BB-FC343C76F50C}" type="datetime1">
              <a:rPr lang="fr-FR" smtClean="0">
                <a:solidFill>
                  <a:srgbClr val="000000">
                    <a:tint val="75000"/>
                  </a:srgbClr>
                </a:solidFill>
              </a:rPr>
              <a:pPr/>
              <a:t>14/12/2021</a:t>
            </a:fld>
            <a:endParaRPr lang="en-CA" dirty="0">
              <a:solidFill>
                <a:srgbClr val="000000">
                  <a:tint val="75000"/>
                </a:srgbClr>
              </a:solidFill>
            </a:endParaRPr>
          </a:p>
        </p:txBody>
      </p:sp>
      <p:sp>
        <p:nvSpPr>
          <p:cNvPr id="5" name="Footer Placeholder 4"/>
          <p:cNvSpPr>
            <a:spLocks noGrp="1"/>
          </p:cNvSpPr>
          <p:nvPr>
            <p:ph type="ftr" sz="quarter" idx="11"/>
          </p:nvPr>
        </p:nvSpPr>
        <p:spPr/>
        <p:txBody>
          <a:bodyPr/>
          <a:lstStyle/>
          <a:p>
            <a:r>
              <a:rPr lang="en-CA">
                <a:solidFill>
                  <a:srgbClr val="000000">
                    <a:tint val="75000"/>
                  </a:srgbClr>
                </a:solidFill>
              </a:rPr>
              <a:t>CROP</a:t>
            </a:r>
            <a:endParaRPr lang="en-CA"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Tree>
    <p:extLst>
      <p:ext uri="{BB962C8B-B14F-4D97-AF65-F5344CB8AC3E}">
        <p14:creationId xmlns:p14="http://schemas.microsoft.com/office/powerpoint/2010/main" val="3405855769"/>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re et text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8" name="Espace réservé du texte 7"/>
          <p:cNvSpPr>
            <a:spLocks noGrp="1"/>
          </p:cNvSpPr>
          <p:nvPr>
            <p:ph type="body" sz="quarter" idx="13"/>
          </p:nvPr>
        </p:nvSpPr>
        <p:spPr/>
        <p:txBody>
          <a:bodyPr/>
          <a:lstStyle>
            <a:lvl2pPr>
              <a:spcBef>
                <a:spcPts val="800"/>
              </a:spcBef>
              <a:defRPr/>
            </a:lvl2pPr>
            <a:lvl3pPr>
              <a:spcBef>
                <a:spcPts val="1400"/>
              </a:spcBef>
              <a:defRPr/>
            </a:lvl3pPr>
            <a:lvl4pPr>
              <a:spcBef>
                <a:spcPts val="800"/>
              </a:spcBef>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4021693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ransition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27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solidFill>
          <a:schemeClr val="tx2"/>
        </a:solidFill>
        <a:effectLst/>
      </p:bgPr>
    </p:bg>
    <p:spTree>
      <p:nvGrpSpPr>
        <p:cNvPr id="1" name=""/>
        <p:cNvGrpSpPr/>
        <p:nvPr/>
      </p:nvGrpSpPr>
      <p:grpSpPr>
        <a:xfrm>
          <a:off x="0" y="0"/>
          <a:ext cx="0" cy="0"/>
          <a:chOff x="0" y="0"/>
          <a:chExt cx="0" cy="0"/>
        </a:xfrm>
      </p:grpSpPr>
      <p:pic>
        <p:nvPicPr>
          <p:cNvPr id="62" name="Image 61" descr="CROP-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77703" y="5576111"/>
            <a:ext cx="2968296" cy="1135373"/>
          </a:xfrm>
          <a:prstGeom prst="rect">
            <a:avLst/>
          </a:prstGeom>
        </p:spPr>
      </p:pic>
      <p:sp>
        <p:nvSpPr>
          <p:cNvPr id="63" name="Rectangle 62"/>
          <p:cNvSpPr/>
          <p:nvPr userDrawn="1"/>
        </p:nvSpPr>
        <p:spPr>
          <a:xfrm>
            <a:off x="558877" y="3612502"/>
            <a:ext cx="3949705"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cxnSp>
        <p:nvCxnSpPr>
          <p:cNvPr id="64" name="Connecteur droit 63"/>
          <p:cNvCxnSpPr/>
          <p:nvPr userDrawn="1"/>
        </p:nvCxnSpPr>
        <p:spPr>
          <a:xfrm>
            <a:off x="558873" y="4055262"/>
            <a:ext cx="39497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Rectangle 64"/>
          <p:cNvSpPr/>
          <p:nvPr userDrawn="1"/>
        </p:nvSpPr>
        <p:spPr>
          <a:xfrm>
            <a:off x="558877" y="2393950"/>
            <a:ext cx="3949705"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cxnSp>
        <p:nvCxnSpPr>
          <p:cNvPr id="66" name="Connecteur droit 65"/>
          <p:cNvCxnSpPr/>
          <p:nvPr userDrawn="1"/>
        </p:nvCxnSpPr>
        <p:spPr>
          <a:xfrm>
            <a:off x="558873" y="2836710"/>
            <a:ext cx="39497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userDrawn="1"/>
        </p:nvCxnSpPr>
        <p:spPr>
          <a:xfrm>
            <a:off x="558873" y="3224606"/>
            <a:ext cx="39497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Espace réservé du texte 13"/>
          <p:cNvSpPr>
            <a:spLocks noGrp="1"/>
          </p:cNvSpPr>
          <p:nvPr>
            <p:ph type="body" sz="quarter" idx="15" hasCustomPrompt="1"/>
          </p:nvPr>
        </p:nvSpPr>
        <p:spPr>
          <a:xfrm>
            <a:off x="558875" y="2512250"/>
            <a:ext cx="3959740" cy="1081964"/>
          </a:xfrm>
        </p:spPr>
        <p:txBody>
          <a:bodyPr>
            <a:noAutofit/>
          </a:bodyPr>
          <a:lstStyle>
            <a:lvl1pPr>
              <a:defRPr sz="1800" b="0" baseline="0">
                <a:solidFill>
                  <a:schemeClr val="bg1"/>
                </a:solidFill>
                <a:latin typeface="Arial Narrow" pitchFamily="34" charset="0"/>
              </a:defRPr>
            </a:lvl1pPr>
            <a:lvl2pPr>
              <a:spcBef>
                <a:spcPts val="900"/>
              </a:spcBef>
              <a:defRPr sz="1800" baseline="0">
                <a:solidFill>
                  <a:schemeClr val="bg1"/>
                </a:solidFill>
                <a:latin typeface="Arial Narrow" pitchFamily="34" charset="0"/>
              </a:defRPr>
            </a:lvl2pPr>
            <a:lvl3pPr>
              <a:defRPr sz="1800">
                <a:solidFill>
                  <a:schemeClr val="bg1"/>
                </a:solidFill>
                <a:latin typeface="Arial Narrow" pitchFamily="34" charset="0"/>
              </a:defRPr>
            </a:lvl3pPr>
            <a:lvl4pPr>
              <a:defRPr sz="1800">
                <a:solidFill>
                  <a:schemeClr val="bg1"/>
                </a:solidFill>
                <a:latin typeface="Arial Narrow" pitchFamily="34" charset="0"/>
              </a:defRPr>
            </a:lvl4pPr>
            <a:lvl5pPr>
              <a:defRPr sz="1800">
                <a:solidFill>
                  <a:schemeClr val="bg1"/>
                </a:solidFill>
                <a:latin typeface="Arial Narrow" pitchFamily="34" charset="0"/>
              </a:defRPr>
            </a:lvl5pPr>
          </a:lstStyle>
          <a:p>
            <a:pPr lvl="0"/>
            <a:r>
              <a:rPr lang="fr-FR" dirty="0"/>
              <a:t>1600 RENÉ-LÉVESQUE OUEST</a:t>
            </a:r>
          </a:p>
          <a:p>
            <a:pPr lvl="1"/>
            <a:r>
              <a:rPr lang="fr-FR" dirty="0"/>
              <a:t>MONTREAL (QUÉBEC) H3H 1P9</a:t>
            </a:r>
          </a:p>
          <a:p>
            <a:pPr lvl="1"/>
            <a:r>
              <a:rPr lang="fr-FR" dirty="0"/>
              <a:t>BUREAU 900 </a:t>
            </a:r>
          </a:p>
        </p:txBody>
      </p:sp>
      <p:sp>
        <p:nvSpPr>
          <p:cNvPr id="69" name="Espace réservé du texte 13"/>
          <p:cNvSpPr>
            <a:spLocks noGrp="1"/>
          </p:cNvSpPr>
          <p:nvPr>
            <p:ph type="body" sz="quarter" idx="16" hasCustomPrompt="1"/>
          </p:nvPr>
        </p:nvSpPr>
        <p:spPr>
          <a:xfrm>
            <a:off x="558875" y="3731374"/>
            <a:ext cx="3959740" cy="1081964"/>
          </a:xfrm>
        </p:spPr>
        <p:txBody>
          <a:bodyPr>
            <a:noAutofit/>
          </a:bodyPr>
          <a:lstStyle>
            <a:lvl1pPr>
              <a:defRPr sz="1800" b="0">
                <a:solidFill>
                  <a:schemeClr val="bg1"/>
                </a:solidFill>
                <a:latin typeface="Arial Narrow" pitchFamily="34" charset="0"/>
              </a:defRPr>
            </a:lvl1pPr>
            <a:lvl2pPr>
              <a:spcBef>
                <a:spcPts val="900"/>
              </a:spcBef>
              <a:defRPr sz="1800">
                <a:solidFill>
                  <a:schemeClr val="bg1"/>
                </a:solidFill>
                <a:latin typeface="Arial Narrow" pitchFamily="34" charset="0"/>
              </a:defRPr>
            </a:lvl2pPr>
            <a:lvl3pPr>
              <a:defRPr sz="1800">
                <a:solidFill>
                  <a:schemeClr val="bg1"/>
                </a:solidFill>
                <a:latin typeface="Arial Narrow" pitchFamily="34" charset="0"/>
              </a:defRPr>
            </a:lvl3pPr>
            <a:lvl4pPr>
              <a:defRPr sz="1800">
                <a:solidFill>
                  <a:schemeClr val="bg1"/>
                </a:solidFill>
                <a:latin typeface="Arial Narrow" pitchFamily="34" charset="0"/>
              </a:defRPr>
            </a:lvl4pPr>
            <a:lvl5pPr>
              <a:defRPr sz="1800">
                <a:solidFill>
                  <a:schemeClr val="bg1"/>
                </a:solidFill>
                <a:latin typeface="Arial Narrow" pitchFamily="34" charset="0"/>
              </a:defRPr>
            </a:lvl5pPr>
          </a:lstStyle>
          <a:p>
            <a:pPr lvl="0"/>
            <a:r>
              <a:rPr lang="fr-FR" dirty="0"/>
              <a:t>T 514 849-8086</a:t>
            </a:r>
          </a:p>
          <a:p>
            <a:pPr lvl="1"/>
            <a:r>
              <a:rPr lang="fr-FR" dirty="0"/>
              <a:t>WWW.CROP.CA</a:t>
            </a:r>
          </a:p>
        </p:txBody>
      </p:sp>
      <p:sp>
        <p:nvSpPr>
          <p:cNvPr id="70" name="Forme en L 69"/>
          <p:cNvSpPr/>
          <p:nvPr userDrawn="1"/>
        </p:nvSpPr>
        <p:spPr>
          <a:xfrm rot="5400000">
            <a:off x="558880" y="5019759"/>
            <a:ext cx="110938" cy="110952"/>
          </a:xfrm>
          <a:prstGeom prst="corner">
            <a:avLst>
              <a:gd name="adj1" fmla="val 31250"/>
              <a:gd name="adj2" fmla="val 30083"/>
            </a:avLst>
          </a:prstGeom>
          <a:solidFill>
            <a:sysClr val="window" lastClr="FFFFFF"/>
          </a:solidFill>
          <a:ln w="25400" cap="flat" cmpd="sng" algn="ctr">
            <a:noFill/>
            <a:prstDash val="solid"/>
          </a:ln>
          <a:effectLst/>
        </p:spPr>
        <p:txBody>
          <a:bodyPr rtlCol="0" anchor="ctr"/>
          <a:lstStyle/>
          <a:p>
            <a:pPr algn="ctr">
              <a:defRPr/>
            </a:pPr>
            <a:endParaRPr lang="en-CA" sz="2400" kern="0" dirty="0">
              <a:solidFill>
                <a:sysClr val="window" lastClr="FFFFFF"/>
              </a:solidFill>
            </a:endParaRPr>
          </a:p>
        </p:txBody>
      </p:sp>
      <p:sp>
        <p:nvSpPr>
          <p:cNvPr id="71" name="Espace réservé du texte 6"/>
          <p:cNvSpPr txBox="1">
            <a:spLocks/>
          </p:cNvSpPr>
          <p:nvPr userDrawn="1"/>
        </p:nvSpPr>
        <p:spPr>
          <a:xfrm>
            <a:off x="759245" y="5052170"/>
            <a:ext cx="3663897" cy="293969"/>
          </a:xfrm>
          <a:prstGeom prst="rect">
            <a:avLst/>
          </a:prstGeom>
        </p:spPr>
        <p:txBody>
          <a:bodyPr/>
          <a:lstStyle>
            <a:lvl1pPr marL="0" indent="0" algn="l" defTabSz="914400" rtl="0" eaLnBrk="1" latinLnBrk="0" hangingPunct="1">
              <a:spcBef>
                <a:spcPct val="20000"/>
              </a:spcBef>
              <a:buFont typeface="Arial" pitchFamily="34" charset="0"/>
              <a:buNone/>
              <a:defRPr sz="3200" b="1" kern="1200">
                <a:solidFill>
                  <a:schemeClr val="bg1"/>
                </a:solidFill>
                <a:latin typeface="TSTAR"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prstClr val="white"/>
                </a:solidFill>
                <a:latin typeface="Arial" pitchFamily="34" charset="0"/>
                <a:cs typeface="Arial" pitchFamily="34" charset="0"/>
              </a:rPr>
              <a:t>life to ideas</a:t>
            </a:r>
            <a:endParaRPr lang="en-CA" sz="18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192537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87B434C-9450-4FD0-A3BB-FC343C76F50C}" type="datetime1">
              <a:rPr lang="fr-FR" smtClean="0">
                <a:solidFill>
                  <a:srgbClr val="000000">
                    <a:tint val="75000"/>
                  </a:srgbClr>
                </a:solidFill>
              </a:rPr>
              <a:pPr/>
              <a:t>14/12/2021</a:t>
            </a:fld>
            <a:endParaRPr lang="en-CA" dirty="0">
              <a:solidFill>
                <a:srgbClr val="000000">
                  <a:tint val="75000"/>
                </a:srgbClr>
              </a:solidFill>
            </a:endParaRPr>
          </a:p>
        </p:txBody>
      </p:sp>
      <p:sp>
        <p:nvSpPr>
          <p:cNvPr id="5" name="Footer Placeholder 4"/>
          <p:cNvSpPr>
            <a:spLocks noGrp="1"/>
          </p:cNvSpPr>
          <p:nvPr>
            <p:ph type="ftr" sz="quarter" idx="11"/>
          </p:nvPr>
        </p:nvSpPr>
        <p:spPr/>
        <p:txBody>
          <a:bodyPr/>
          <a:lstStyle/>
          <a:p>
            <a:r>
              <a:rPr lang="en-CA">
                <a:solidFill>
                  <a:srgbClr val="000000">
                    <a:tint val="75000"/>
                  </a:srgbClr>
                </a:solidFill>
              </a:rPr>
              <a:t>CROP</a:t>
            </a:r>
            <a:endParaRPr lang="en-CA"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Tree>
    <p:extLst>
      <p:ext uri="{BB962C8B-B14F-4D97-AF65-F5344CB8AC3E}">
        <p14:creationId xmlns:p14="http://schemas.microsoft.com/office/powerpoint/2010/main" val="1142463469"/>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ver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Image 12" descr="CROP-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86183" y="3759517"/>
            <a:ext cx="3462867" cy="1324546"/>
          </a:xfrm>
          <a:prstGeom prst="rect">
            <a:avLst/>
          </a:prstGeom>
        </p:spPr>
      </p:pic>
      <p:sp>
        <p:nvSpPr>
          <p:cNvPr id="11" name="Rectangle 10"/>
          <p:cNvSpPr/>
          <p:nvPr userDrawn="1"/>
        </p:nvSpPr>
        <p:spPr>
          <a:xfrm>
            <a:off x="745072" y="3612502"/>
            <a:ext cx="5265588"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cxnSp>
        <p:nvCxnSpPr>
          <p:cNvPr id="16" name="Connecteur droit 15"/>
          <p:cNvCxnSpPr/>
          <p:nvPr userDrawn="1"/>
        </p:nvCxnSpPr>
        <p:spPr>
          <a:xfrm>
            <a:off x="745068" y="4055262"/>
            <a:ext cx="52655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745072" y="2393950"/>
            <a:ext cx="5265588"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cxnSp>
        <p:nvCxnSpPr>
          <p:cNvPr id="22" name="Connecteur droit 21"/>
          <p:cNvCxnSpPr/>
          <p:nvPr userDrawn="1"/>
        </p:nvCxnSpPr>
        <p:spPr>
          <a:xfrm>
            <a:off x="745068" y="2836710"/>
            <a:ext cx="52655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userDrawn="1"/>
        </p:nvCxnSpPr>
        <p:spPr>
          <a:xfrm>
            <a:off x="745068" y="3224606"/>
            <a:ext cx="52655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texte 13"/>
          <p:cNvSpPr>
            <a:spLocks noGrp="1"/>
          </p:cNvSpPr>
          <p:nvPr>
            <p:ph type="body" sz="quarter" idx="15" hasCustomPrompt="1"/>
          </p:nvPr>
        </p:nvSpPr>
        <p:spPr>
          <a:xfrm>
            <a:off x="745068" y="2512250"/>
            <a:ext cx="5278965" cy="1081964"/>
          </a:xfrm>
        </p:spPr>
        <p:txBody>
          <a:bodyPr>
            <a:noAutofit/>
          </a:bodyPr>
          <a:lstStyle>
            <a:lvl1pPr>
              <a:defRPr sz="1800" b="0">
                <a:solidFill>
                  <a:schemeClr val="bg1"/>
                </a:solidFill>
                <a:latin typeface="Arial Narrow" pitchFamily="34" charset="0"/>
              </a:defRPr>
            </a:lvl1pPr>
            <a:lvl2pPr>
              <a:spcBef>
                <a:spcPts val="900"/>
              </a:spcBef>
              <a:defRPr sz="1800" baseline="0">
                <a:solidFill>
                  <a:schemeClr val="bg1"/>
                </a:solidFill>
                <a:latin typeface="Arial Narrow" pitchFamily="34" charset="0"/>
              </a:defRPr>
            </a:lvl2pPr>
            <a:lvl3pPr>
              <a:defRPr sz="1800">
                <a:solidFill>
                  <a:schemeClr val="bg1"/>
                </a:solidFill>
                <a:latin typeface="Arial Narrow" pitchFamily="34" charset="0"/>
              </a:defRPr>
            </a:lvl3pPr>
            <a:lvl4pPr>
              <a:defRPr sz="1800">
                <a:solidFill>
                  <a:schemeClr val="bg1"/>
                </a:solidFill>
                <a:latin typeface="Arial Narrow" pitchFamily="34" charset="0"/>
              </a:defRPr>
            </a:lvl4pPr>
            <a:lvl5pPr>
              <a:defRPr sz="1800">
                <a:solidFill>
                  <a:schemeClr val="bg1"/>
                </a:solidFill>
                <a:latin typeface="Arial Narrow" pitchFamily="34" charset="0"/>
              </a:defRPr>
            </a:lvl5pPr>
          </a:lstStyle>
          <a:p>
            <a:pPr lvl="0"/>
            <a:r>
              <a:rPr lang="fr-FR" dirty="0"/>
              <a:t>550, RUE SHERBROOKE OUEST</a:t>
            </a:r>
          </a:p>
          <a:p>
            <a:pPr lvl="1"/>
            <a:r>
              <a:rPr lang="fr-FR" dirty="0"/>
              <a:t>MONTREAL (QUÉBEC) H3A 1B9</a:t>
            </a:r>
          </a:p>
          <a:p>
            <a:pPr lvl="1"/>
            <a:r>
              <a:rPr lang="fr-FR" dirty="0"/>
              <a:t>BUREAU 900 – TOUR EST</a:t>
            </a:r>
          </a:p>
        </p:txBody>
      </p:sp>
      <p:sp>
        <p:nvSpPr>
          <p:cNvPr id="20" name="Espace réservé du texte 13"/>
          <p:cNvSpPr>
            <a:spLocks noGrp="1"/>
          </p:cNvSpPr>
          <p:nvPr>
            <p:ph type="body" sz="quarter" idx="16" hasCustomPrompt="1"/>
          </p:nvPr>
        </p:nvSpPr>
        <p:spPr>
          <a:xfrm>
            <a:off x="745068" y="3731374"/>
            <a:ext cx="5278965" cy="1081964"/>
          </a:xfrm>
        </p:spPr>
        <p:txBody>
          <a:bodyPr>
            <a:noAutofit/>
          </a:bodyPr>
          <a:lstStyle>
            <a:lvl1pPr>
              <a:defRPr sz="1800" b="0">
                <a:solidFill>
                  <a:schemeClr val="bg1"/>
                </a:solidFill>
                <a:latin typeface="Arial Narrow" pitchFamily="34" charset="0"/>
              </a:defRPr>
            </a:lvl1pPr>
            <a:lvl2pPr>
              <a:spcBef>
                <a:spcPts val="900"/>
              </a:spcBef>
              <a:defRPr sz="1800">
                <a:solidFill>
                  <a:schemeClr val="bg1"/>
                </a:solidFill>
                <a:latin typeface="Arial Narrow" pitchFamily="34" charset="0"/>
              </a:defRPr>
            </a:lvl2pPr>
            <a:lvl3pPr>
              <a:defRPr sz="1800">
                <a:solidFill>
                  <a:schemeClr val="bg1"/>
                </a:solidFill>
                <a:latin typeface="Arial Narrow" pitchFamily="34" charset="0"/>
              </a:defRPr>
            </a:lvl3pPr>
            <a:lvl4pPr>
              <a:defRPr sz="1800">
                <a:solidFill>
                  <a:schemeClr val="bg1"/>
                </a:solidFill>
                <a:latin typeface="Arial Narrow" pitchFamily="34" charset="0"/>
              </a:defRPr>
            </a:lvl4pPr>
            <a:lvl5pPr>
              <a:defRPr sz="1800">
                <a:solidFill>
                  <a:schemeClr val="bg1"/>
                </a:solidFill>
                <a:latin typeface="Arial Narrow" pitchFamily="34" charset="0"/>
              </a:defRPr>
            </a:lvl5pPr>
          </a:lstStyle>
          <a:p>
            <a:pPr lvl="0"/>
            <a:r>
              <a:rPr lang="fr-FR" dirty="0"/>
              <a:t>T 514 849-8086</a:t>
            </a:r>
          </a:p>
          <a:p>
            <a:pPr lvl="1"/>
            <a:r>
              <a:rPr lang="fr-FR" dirty="0"/>
              <a:t>WWW.CROP.CA</a:t>
            </a:r>
          </a:p>
        </p:txBody>
      </p:sp>
      <p:sp>
        <p:nvSpPr>
          <p:cNvPr id="10" name="Forme en L 9"/>
          <p:cNvSpPr/>
          <p:nvPr userDrawn="1"/>
        </p:nvSpPr>
        <p:spPr>
          <a:xfrm rot="5400000">
            <a:off x="763557" y="5001277"/>
            <a:ext cx="110938" cy="147917"/>
          </a:xfrm>
          <a:prstGeom prst="corner">
            <a:avLst>
              <a:gd name="adj1" fmla="val 31250"/>
              <a:gd name="adj2" fmla="val 30083"/>
            </a:avLst>
          </a:prstGeom>
          <a:solidFill>
            <a:sysClr val="window" lastClr="FFFFFF"/>
          </a:solidFill>
          <a:ln w="25400" cap="flat" cmpd="sng" algn="ctr">
            <a:noFill/>
            <a:prstDash val="solid"/>
          </a:ln>
          <a:effectLst/>
        </p:spPr>
        <p:txBody>
          <a:bodyPr rtlCol="0" anchor="ctr"/>
          <a:lstStyle/>
          <a:p>
            <a:pPr algn="ctr">
              <a:defRPr/>
            </a:pPr>
            <a:endParaRPr lang="en-CA" sz="2400" kern="0" dirty="0">
              <a:solidFill>
                <a:sysClr val="window" lastClr="FFFFFF"/>
              </a:solidFill>
            </a:endParaRPr>
          </a:p>
        </p:txBody>
      </p:sp>
      <p:sp>
        <p:nvSpPr>
          <p:cNvPr id="12" name="Espace réservé du texte 6"/>
          <p:cNvSpPr txBox="1">
            <a:spLocks/>
          </p:cNvSpPr>
          <p:nvPr userDrawn="1"/>
        </p:nvSpPr>
        <p:spPr>
          <a:xfrm>
            <a:off x="759245" y="5052170"/>
            <a:ext cx="3663897" cy="293969"/>
          </a:xfrm>
          <a:prstGeom prst="rect">
            <a:avLst/>
          </a:prstGeom>
        </p:spPr>
        <p:txBody>
          <a:bodyPr/>
          <a:lstStyle>
            <a:lvl1pPr marL="0" indent="0" algn="l" defTabSz="914400" rtl="0" eaLnBrk="1" latinLnBrk="0" hangingPunct="1">
              <a:spcBef>
                <a:spcPct val="20000"/>
              </a:spcBef>
              <a:buFont typeface="Arial" pitchFamily="34" charset="0"/>
              <a:buNone/>
              <a:defRPr sz="3200" b="1" kern="1200">
                <a:solidFill>
                  <a:schemeClr val="bg1"/>
                </a:solidFill>
                <a:latin typeface="TSTAR"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prstClr val="white"/>
                </a:solidFill>
                <a:latin typeface="Arial" pitchFamily="34" charset="0"/>
                <a:cs typeface="Arial" pitchFamily="34" charset="0"/>
              </a:rPr>
              <a:t>life to ideas</a:t>
            </a:r>
            <a:endParaRPr lang="en-CA" sz="18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3289356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Back Cover Page">
    <p:bg>
      <p:bgPr>
        <a:solidFill>
          <a:schemeClr val="tx2"/>
        </a:solidFill>
        <a:effectLst/>
      </p:bgPr>
    </p:bg>
    <p:spTree>
      <p:nvGrpSpPr>
        <p:cNvPr id="1" name=""/>
        <p:cNvGrpSpPr/>
        <p:nvPr/>
      </p:nvGrpSpPr>
      <p:grpSpPr>
        <a:xfrm>
          <a:off x="0" y="0"/>
          <a:ext cx="0" cy="0"/>
          <a:chOff x="0" y="0"/>
          <a:chExt cx="0" cy="0"/>
        </a:xfrm>
      </p:grpSpPr>
      <p:pic>
        <p:nvPicPr>
          <p:cNvPr id="13" name="Image 12" descr="CROP-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9244" y="846897"/>
            <a:ext cx="3462867" cy="1324546"/>
          </a:xfrm>
          <a:prstGeom prst="rect">
            <a:avLst/>
          </a:prstGeom>
        </p:spPr>
      </p:pic>
      <p:sp>
        <p:nvSpPr>
          <p:cNvPr id="11" name="Rectangle 10"/>
          <p:cNvSpPr/>
          <p:nvPr userDrawn="1"/>
        </p:nvSpPr>
        <p:spPr>
          <a:xfrm>
            <a:off x="745072" y="3612502"/>
            <a:ext cx="5265588"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cxnSp>
        <p:nvCxnSpPr>
          <p:cNvPr id="16" name="Connecteur droit 15"/>
          <p:cNvCxnSpPr/>
          <p:nvPr userDrawn="1"/>
        </p:nvCxnSpPr>
        <p:spPr>
          <a:xfrm>
            <a:off x="745068" y="4055262"/>
            <a:ext cx="52655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745072" y="2393950"/>
            <a:ext cx="5265588"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cxnSp>
        <p:nvCxnSpPr>
          <p:cNvPr id="22" name="Connecteur droit 21"/>
          <p:cNvCxnSpPr/>
          <p:nvPr userDrawn="1"/>
        </p:nvCxnSpPr>
        <p:spPr>
          <a:xfrm>
            <a:off x="745068" y="2836710"/>
            <a:ext cx="52655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userDrawn="1"/>
        </p:nvCxnSpPr>
        <p:spPr>
          <a:xfrm>
            <a:off x="745068" y="3224606"/>
            <a:ext cx="52655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texte 13"/>
          <p:cNvSpPr>
            <a:spLocks noGrp="1"/>
          </p:cNvSpPr>
          <p:nvPr>
            <p:ph type="body" sz="quarter" idx="15" hasCustomPrompt="1"/>
          </p:nvPr>
        </p:nvSpPr>
        <p:spPr>
          <a:xfrm>
            <a:off x="745068" y="2512250"/>
            <a:ext cx="5278965" cy="1081964"/>
          </a:xfrm>
        </p:spPr>
        <p:txBody>
          <a:bodyPr>
            <a:noAutofit/>
          </a:bodyPr>
          <a:lstStyle>
            <a:lvl1pPr>
              <a:defRPr sz="1800" b="0">
                <a:solidFill>
                  <a:schemeClr val="bg1"/>
                </a:solidFill>
                <a:latin typeface="Arial Narrow" pitchFamily="34" charset="0"/>
              </a:defRPr>
            </a:lvl1pPr>
            <a:lvl2pPr>
              <a:spcBef>
                <a:spcPts val="900"/>
              </a:spcBef>
              <a:defRPr sz="1800" baseline="0">
                <a:solidFill>
                  <a:schemeClr val="bg1"/>
                </a:solidFill>
                <a:latin typeface="Arial Narrow" pitchFamily="34" charset="0"/>
              </a:defRPr>
            </a:lvl2pPr>
            <a:lvl3pPr>
              <a:defRPr sz="1800">
                <a:solidFill>
                  <a:schemeClr val="bg1"/>
                </a:solidFill>
                <a:latin typeface="Arial Narrow" pitchFamily="34" charset="0"/>
              </a:defRPr>
            </a:lvl3pPr>
            <a:lvl4pPr>
              <a:defRPr sz="1800">
                <a:solidFill>
                  <a:schemeClr val="bg1"/>
                </a:solidFill>
                <a:latin typeface="Arial Narrow" pitchFamily="34" charset="0"/>
              </a:defRPr>
            </a:lvl4pPr>
            <a:lvl5pPr>
              <a:defRPr sz="1800">
                <a:solidFill>
                  <a:schemeClr val="bg1"/>
                </a:solidFill>
                <a:latin typeface="Arial Narrow" pitchFamily="34" charset="0"/>
              </a:defRPr>
            </a:lvl5pPr>
          </a:lstStyle>
          <a:p>
            <a:pPr lvl="0"/>
            <a:r>
              <a:rPr lang="fr-FR" dirty="0"/>
              <a:t>550, RUE SHERBROOKE OUEST</a:t>
            </a:r>
          </a:p>
          <a:p>
            <a:pPr lvl="1"/>
            <a:r>
              <a:rPr lang="fr-FR" dirty="0"/>
              <a:t>MONTREAL (QUÉBEC) H3A 1B9</a:t>
            </a:r>
          </a:p>
          <a:p>
            <a:pPr lvl="1"/>
            <a:r>
              <a:rPr lang="fr-FR" dirty="0"/>
              <a:t>BUREAU 900 – TOUR EST</a:t>
            </a:r>
          </a:p>
        </p:txBody>
      </p:sp>
      <p:sp>
        <p:nvSpPr>
          <p:cNvPr id="20" name="Espace réservé du texte 13"/>
          <p:cNvSpPr>
            <a:spLocks noGrp="1"/>
          </p:cNvSpPr>
          <p:nvPr>
            <p:ph type="body" sz="quarter" idx="16" hasCustomPrompt="1"/>
          </p:nvPr>
        </p:nvSpPr>
        <p:spPr>
          <a:xfrm>
            <a:off x="745068" y="3731374"/>
            <a:ext cx="5278965" cy="1081964"/>
          </a:xfrm>
        </p:spPr>
        <p:txBody>
          <a:bodyPr>
            <a:noAutofit/>
          </a:bodyPr>
          <a:lstStyle>
            <a:lvl1pPr>
              <a:defRPr sz="1800" b="0">
                <a:solidFill>
                  <a:schemeClr val="bg1"/>
                </a:solidFill>
                <a:latin typeface="Arial Narrow" pitchFamily="34" charset="0"/>
              </a:defRPr>
            </a:lvl1pPr>
            <a:lvl2pPr>
              <a:spcBef>
                <a:spcPts val="900"/>
              </a:spcBef>
              <a:defRPr sz="1800">
                <a:solidFill>
                  <a:schemeClr val="bg1"/>
                </a:solidFill>
                <a:latin typeface="Arial Narrow" pitchFamily="34" charset="0"/>
              </a:defRPr>
            </a:lvl2pPr>
            <a:lvl3pPr>
              <a:defRPr sz="1800">
                <a:solidFill>
                  <a:schemeClr val="bg1"/>
                </a:solidFill>
                <a:latin typeface="Arial Narrow" pitchFamily="34" charset="0"/>
              </a:defRPr>
            </a:lvl3pPr>
            <a:lvl4pPr>
              <a:defRPr sz="1800">
                <a:solidFill>
                  <a:schemeClr val="bg1"/>
                </a:solidFill>
                <a:latin typeface="Arial Narrow" pitchFamily="34" charset="0"/>
              </a:defRPr>
            </a:lvl4pPr>
            <a:lvl5pPr>
              <a:defRPr sz="1800">
                <a:solidFill>
                  <a:schemeClr val="bg1"/>
                </a:solidFill>
                <a:latin typeface="Arial Narrow" pitchFamily="34" charset="0"/>
              </a:defRPr>
            </a:lvl5pPr>
          </a:lstStyle>
          <a:p>
            <a:pPr lvl="0"/>
            <a:r>
              <a:rPr lang="fr-FR" dirty="0"/>
              <a:t>T 514 849-8086</a:t>
            </a:r>
          </a:p>
          <a:p>
            <a:pPr lvl="1"/>
            <a:r>
              <a:rPr lang="fr-FR" dirty="0"/>
              <a:t>www.crop.ca</a:t>
            </a:r>
          </a:p>
        </p:txBody>
      </p:sp>
      <p:sp>
        <p:nvSpPr>
          <p:cNvPr id="14" name="Forme en L 13"/>
          <p:cNvSpPr/>
          <p:nvPr userDrawn="1"/>
        </p:nvSpPr>
        <p:spPr>
          <a:xfrm rot="5400000">
            <a:off x="763557" y="5001277"/>
            <a:ext cx="110938" cy="147917"/>
          </a:xfrm>
          <a:prstGeom prst="corner">
            <a:avLst>
              <a:gd name="adj1" fmla="val 31250"/>
              <a:gd name="adj2" fmla="val 30083"/>
            </a:avLst>
          </a:prstGeom>
          <a:solidFill>
            <a:sysClr val="window" lastClr="FFFFFF"/>
          </a:solidFill>
          <a:ln w="25400" cap="flat" cmpd="sng" algn="ctr">
            <a:noFill/>
            <a:prstDash val="solid"/>
          </a:ln>
          <a:effectLst/>
        </p:spPr>
        <p:txBody>
          <a:bodyPr rtlCol="0" anchor="ctr"/>
          <a:lstStyle/>
          <a:p>
            <a:pPr algn="ctr">
              <a:defRPr/>
            </a:pPr>
            <a:endParaRPr lang="en-CA" sz="2400" kern="0" dirty="0">
              <a:solidFill>
                <a:sysClr val="window" lastClr="FFFFFF"/>
              </a:solidFill>
            </a:endParaRPr>
          </a:p>
        </p:txBody>
      </p:sp>
      <p:sp>
        <p:nvSpPr>
          <p:cNvPr id="15" name="Espace réservé du texte 6"/>
          <p:cNvSpPr txBox="1">
            <a:spLocks/>
          </p:cNvSpPr>
          <p:nvPr userDrawn="1"/>
        </p:nvSpPr>
        <p:spPr>
          <a:xfrm>
            <a:off x="759245" y="5052170"/>
            <a:ext cx="3663897" cy="293969"/>
          </a:xfrm>
          <a:prstGeom prst="rect">
            <a:avLst/>
          </a:prstGeom>
        </p:spPr>
        <p:txBody>
          <a:bodyPr/>
          <a:lstStyle>
            <a:lvl1pPr marL="0" indent="0" algn="l" defTabSz="914400" rtl="0" eaLnBrk="1" latinLnBrk="0" hangingPunct="1">
              <a:spcBef>
                <a:spcPct val="20000"/>
              </a:spcBef>
              <a:buFont typeface="Arial" pitchFamily="34" charset="0"/>
              <a:buNone/>
              <a:defRPr sz="3200" b="1" kern="1200">
                <a:solidFill>
                  <a:schemeClr val="bg1"/>
                </a:solidFill>
                <a:latin typeface="TSTAR"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prstClr val="white"/>
                </a:solidFill>
                <a:latin typeface="Arial" pitchFamily="34" charset="0"/>
                <a:cs typeface="Arial" pitchFamily="34" charset="0"/>
              </a:rPr>
              <a:t>life to ideas</a:t>
            </a:r>
            <a:endParaRPr lang="en-CA" sz="18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747912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ack Cover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Image 12" descr="CROP-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9244" y="846897"/>
            <a:ext cx="3462867" cy="1324546"/>
          </a:xfrm>
          <a:prstGeom prst="rect">
            <a:avLst/>
          </a:prstGeom>
        </p:spPr>
      </p:pic>
      <p:sp>
        <p:nvSpPr>
          <p:cNvPr id="11" name="Rectangle 10"/>
          <p:cNvSpPr/>
          <p:nvPr userDrawn="1"/>
        </p:nvSpPr>
        <p:spPr>
          <a:xfrm>
            <a:off x="745072" y="3612502"/>
            <a:ext cx="5265588"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cxnSp>
        <p:nvCxnSpPr>
          <p:cNvPr id="16" name="Connecteur droit 15"/>
          <p:cNvCxnSpPr/>
          <p:nvPr userDrawn="1"/>
        </p:nvCxnSpPr>
        <p:spPr>
          <a:xfrm>
            <a:off x="745068" y="4055262"/>
            <a:ext cx="52655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745072" y="2393950"/>
            <a:ext cx="5265588"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cxnSp>
        <p:nvCxnSpPr>
          <p:cNvPr id="22" name="Connecteur droit 21"/>
          <p:cNvCxnSpPr/>
          <p:nvPr userDrawn="1"/>
        </p:nvCxnSpPr>
        <p:spPr>
          <a:xfrm>
            <a:off x="745068" y="2836710"/>
            <a:ext cx="52655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userDrawn="1"/>
        </p:nvCxnSpPr>
        <p:spPr>
          <a:xfrm>
            <a:off x="745068" y="3224606"/>
            <a:ext cx="52655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texte 13"/>
          <p:cNvSpPr>
            <a:spLocks noGrp="1"/>
          </p:cNvSpPr>
          <p:nvPr>
            <p:ph type="body" sz="quarter" idx="15" hasCustomPrompt="1"/>
          </p:nvPr>
        </p:nvSpPr>
        <p:spPr>
          <a:xfrm>
            <a:off x="745068" y="2512250"/>
            <a:ext cx="5278965" cy="1081964"/>
          </a:xfrm>
        </p:spPr>
        <p:txBody>
          <a:bodyPr>
            <a:noAutofit/>
          </a:bodyPr>
          <a:lstStyle>
            <a:lvl1pPr>
              <a:defRPr sz="1800" b="0">
                <a:solidFill>
                  <a:schemeClr val="bg1"/>
                </a:solidFill>
                <a:latin typeface="Arial Narrow" pitchFamily="34" charset="0"/>
              </a:defRPr>
            </a:lvl1pPr>
            <a:lvl2pPr>
              <a:spcBef>
                <a:spcPts val="900"/>
              </a:spcBef>
              <a:defRPr sz="1800" baseline="0">
                <a:solidFill>
                  <a:schemeClr val="bg1"/>
                </a:solidFill>
                <a:latin typeface="Arial Narrow" pitchFamily="34" charset="0"/>
              </a:defRPr>
            </a:lvl2pPr>
            <a:lvl3pPr>
              <a:defRPr sz="1800">
                <a:solidFill>
                  <a:schemeClr val="bg1"/>
                </a:solidFill>
                <a:latin typeface="Arial Narrow" pitchFamily="34" charset="0"/>
              </a:defRPr>
            </a:lvl3pPr>
            <a:lvl4pPr>
              <a:defRPr sz="1800">
                <a:solidFill>
                  <a:schemeClr val="bg1"/>
                </a:solidFill>
                <a:latin typeface="Arial Narrow" pitchFamily="34" charset="0"/>
              </a:defRPr>
            </a:lvl4pPr>
            <a:lvl5pPr>
              <a:defRPr sz="1800">
                <a:solidFill>
                  <a:schemeClr val="bg1"/>
                </a:solidFill>
                <a:latin typeface="Arial Narrow" pitchFamily="34" charset="0"/>
              </a:defRPr>
            </a:lvl5pPr>
          </a:lstStyle>
          <a:p>
            <a:pPr lvl="0"/>
            <a:r>
              <a:rPr lang="fr-FR" dirty="0"/>
              <a:t>550, RUE SHERBROOKE OUEST</a:t>
            </a:r>
          </a:p>
          <a:p>
            <a:pPr lvl="1"/>
            <a:r>
              <a:rPr lang="fr-FR" dirty="0"/>
              <a:t>MONTREAL (QUÉBEC) H3A 1B9</a:t>
            </a:r>
          </a:p>
          <a:p>
            <a:pPr lvl="1"/>
            <a:r>
              <a:rPr lang="fr-FR" dirty="0"/>
              <a:t>BUREAU 900 – TOUR EST</a:t>
            </a:r>
          </a:p>
        </p:txBody>
      </p:sp>
      <p:sp>
        <p:nvSpPr>
          <p:cNvPr id="20" name="Espace réservé du texte 13"/>
          <p:cNvSpPr>
            <a:spLocks noGrp="1"/>
          </p:cNvSpPr>
          <p:nvPr>
            <p:ph type="body" sz="quarter" idx="16" hasCustomPrompt="1"/>
          </p:nvPr>
        </p:nvSpPr>
        <p:spPr>
          <a:xfrm>
            <a:off x="745068" y="3731374"/>
            <a:ext cx="5278965" cy="1081964"/>
          </a:xfrm>
        </p:spPr>
        <p:txBody>
          <a:bodyPr>
            <a:noAutofit/>
          </a:bodyPr>
          <a:lstStyle>
            <a:lvl1pPr>
              <a:defRPr sz="1800" b="0">
                <a:solidFill>
                  <a:schemeClr val="bg1"/>
                </a:solidFill>
                <a:latin typeface="Arial Narrow" pitchFamily="34" charset="0"/>
              </a:defRPr>
            </a:lvl1pPr>
            <a:lvl2pPr>
              <a:spcBef>
                <a:spcPts val="900"/>
              </a:spcBef>
              <a:defRPr sz="1800">
                <a:solidFill>
                  <a:schemeClr val="bg1"/>
                </a:solidFill>
                <a:latin typeface="Arial Narrow" pitchFamily="34" charset="0"/>
              </a:defRPr>
            </a:lvl2pPr>
            <a:lvl3pPr>
              <a:defRPr sz="1800">
                <a:solidFill>
                  <a:schemeClr val="bg1"/>
                </a:solidFill>
                <a:latin typeface="Arial Narrow" pitchFamily="34" charset="0"/>
              </a:defRPr>
            </a:lvl3pPr>
            <a:lvl4pPr>
              <a:defRPr sz="1800">
                <a:solidFill>
                  <a:schemeClr val="bg1"/>
                </a:solidFill>
                <a:latin typeface="Arial Narrow" pitchFamily="34" charset="0"/>
              </a:defRPr>
            </a:lvl4pPr>
            <a:lvl5pPr>
              <a:defRPr sz="1800">
                <a:solidFill>
                  <a:schemeClr val="bg1"/>
                </a:solidFill>
                <a:latin typeface="Arial Narrow" pitchFamily="34" charset="0"/>
              </a:defRPr>
            </a:lvl5pPr>
          </a:lstStyle>
          <a:p>
            <a:pPr lvl="0"/>
            <a:r>
              <a:rPr lang="fr-FR" dirty="0"/>
              <a:t>T 514 849-8086</a:t>
            </a:r>
          </a:p>
          <a:p>
            <a:pPr lvl="1"/>
            <a:r>
              <a:rPr lang="fr-FR" dirty="0"/>
              <a:t>www.crop.ca</a:t>
            </a:r>
          </a:p>
        </p:txBody>
      </p:sp>
      <p:sp>
        <p:nvSpPr>
          <p:cNvPr id="14" name="Forme en L 13"/>
          <p:cNvSpPr/>
          <p:nvPr userDrawn="1"/>
        </p:nvSpPr>
        <p:spPr>
          <a:xfrm rot="5400000">
            <a:off x="763557" y="5001277"/>
            <a:ext cx="110938" cy="147917"/>
          </a:xfrm>
          <a:prstGeom prst="corner">
            <a:avLst>
              <a:gd name="adj1" fmla="val 31250"/>
              <a:gd name="adj2" fmla="val 30083"/>
            </a:avLst>
          </a:prstGeom>
          <a:solidFill>
            <a:sysClr val="window" lastClr="FFFFFF"/>
          </a:solidFill>
          <a:ln w="25400" cap="flat" cmpd="sng" algn="ctr">
            <a:noFill/>
            <a:prstDash val="solid"/>
          </a:ln>
          <a:effectLst/>
        </p:spPr>
        <p:txBody>
          <a:bodyPr rtlCol="0" anchor="ctr"/>
          <a:lstStyle/>
          <a:p>
            <a:pPr algn="ctr">
              <a:defRPr/>
            </a:pPr>
            <a:endParaRPr lang="en-CA" sz="2400" kern="0" dirty="0">
              <a:solidFill>
                <a:sysClr val="window" lastClr="FFFFFF"/>
              </a:solidFill>
            </a:endParaRPr>
          </a:p>
        </p:txBody>
      </p:sp>
      <p:sp>
        <p:nvSpPr>
          <p:cNvPr id="15" name="Espace réservé du texte 6"/>
          <p:cNvSpPr txBox="1">
            <a:spLocks/>
          </p:cNvSpPr>
          <p:nvPr userDrawn="1"/>
        </p:nvSpPr>
        <p:spPr>
          <a:xfrm>
            <a:off x="759245" y="5052170"/>
            <a:ext cx="3663897" cy="293969"/>
          </a:xfrm>
          <a:prstGeom prst="rect">
            <a:avLst/>
          </a:prstGeom>
        </p:spPr>
        <p:txBody>
          <a:bodyPr/>
          <a:lstStyle>
            <a:lvl1pPr marL="0" indent="0" algn="l" defTabSz="914400" rtl="0" eaLnBrk="1" latinLnBrk="0" hangingPunct="1">
              <a:spcBef>
                <a:spcPct val="20000"/>
              </a:spcBef>
              <a:buFont typeface="Arial" pitchFamily="34" charset="0"/>
              <a:buNone/>
              <a:defRPr sz="3200" b="1" kern="1200">
                <a:solidFill>
                  <a:schemeClr val="bg1"/>
                </a:solidFill>
                <a:latin typeface="TSTAR"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prstClr val="white"/>
                </a:solidFill>
                <a:latin typeface="Arial" pitchFamily="34" charset="0"/>
                <a:cs typeface="Arial" pitchFamily="34" charset="0"/>
              </a:rPr>
              <a:t>life to ideas</a:t>
            </a:r>
            <a:endParaRPr lang="en-CA" sz="18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515562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ransition Page">
    <p:bg>
      <p:bgPr>
        <a:solidFill>
          <a:schemeClr val="tx2"/>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745072" y="1699260"/>
            <a:ext cx="8941137" cy="2594674"/>
          </a:xfrm>
        </p:spPr>
        <p:txBody>
          <a:bodyPr anchor="b" anchorCtr="0">
            <a:normAutofit/>
          </a:bodyPr>
          <a:lstStyle>
            <a:lvl1pPr marL="0" indent="0">
              <a:spcBef>
                <a:spcPts val="0"/>
              </a:spcBef>
              <a:buClr>
                <a:schemeClr val="bg1"/>
              </a:buClr>
              <a:buNone/>
              <a:tabLst>
                <a:tab pos="5084763" algn="r"/>
              </a:tabLst>
              <a:defRPr sz="3300" b="1" u="none">
                <a:solidFill>
                  <a:schemeClr val="bg1"/>
                </a:solidFill>
                <a:latin typeface="Arial" pitchFamily="34" charset="0"/>
                <a:cs typeface="Arial" pitchFamily="34" charset="0"/>
              </a:defRPr>
            </a:lvl1pPr>
            <a:lvl2pPr>
              <a:buClr>
                <a:schemeClr val="bg1"/>
              </a:buClr>
              <a:buNone/>
              <a:defRPr>
                <a:solidFill>
                  <a:schemeClr val="bg1"/>
                </a:solidFill>
              </a:defRPr>
            </a:lvl2pPr>
            <a:lvl3pPr>
              <a:buClr>
                <a:schemeClr val="bg1"/>
              </a:buClr>
              <a:buNone/>
              <a:defRPr>
                <a:solidFill>
                  <a:schemeClr val="bg1"/>
                </a:solidFill>
              </a:defRPr>
            </a:lvl3pPr>
            <a:lvl4pPr>
              <a:buClr>
                <a:schemeClr val="bg1"/>
              </a:buClr>
              <a:buNone/>
              <a:defRPr>
                <a:solidFill>
                  <a:schemeClr val="bg1"/>
                </a:solidFill>
              </a:defRPr>
            </a:lvl4pPr>
            <a:lvl5pPr>
              <a:buClr>
                <a:schemeClr val="bg1"/>
              </a:buClr>
              <a:buNone/>
              <a:defRPr>
                <a:solidFill>
                  <a:schemeClr val="bg1"/>
                </a:solidFill>
              </a:defRPr>
            </a:lvl5pPr>
          </a:lstStyle>
          <a:p>
            <a:pPr lvl="0"/>
            <a:r>
              <a:rPr lang="fr-FR" dirty="0"/>
              <a:t>CLIQUEZ POUR MODIFIER LES STYLES DU TEXTE DU MASQUE</a:t>
            </a:r>
          </a:p>
        </p:txBody>
      </p:sp>
      <p:sp>
        <p:nvSpPr>
          <p:cNvPr id="12" name="Rectangle 11"/>
          <p:cNvSpPr/>
          <p:nvPr userDrawn="1"/>
        </p:nvSpPr>
        <p:spPr>
          <a:xfrm>
            <a:off x="745068" y="4430713"/>
            <a:ext cx="7082365"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21" name="Espace réservé du texte 20"/>
          <p:cNvSpPr>
            <a:spLocks noGrp="1"/>
          </p:cNvSpPr>
          <p:nvPr userDrawn="1">
            <p:ph type="body" sz="quarter" idx="10" hasCustomPrompt="1"/>
          </p:nvPr>
        </p:nvSpPr>
        <p:spPr>
          <a:xfrm>
            <a:off x="745070" y="4522540"/>
            <a:ext cx="7082367" cy="347663"/>
          </a:xfrm>
        </p:spPr>
        <p:txBody>
          <a:bodyPr>
            <a:normAutofit/>
          </a:bodyPr>
          <a:lstStyle>
            <a:lvl1pPr>
              <a:defRPr sz="1200">
                <a:solidFill>
                  <a:schemeClr val="bg1"/>
                </a:solidFill>
                <a:latin typeface="Arial Narrow"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9" name="Forme en L 8"/>
          <p:cNvSpPr/>
          <p:nvPr userDrawn="1"/>
        </p:nvSpPr>
        <p:spPr>
          <a:xfrm rot="5400000">
            <a:off x="763557" y="6011412"/>
            <a:ext cx="110938" cy="147917"/>
          </a:xfrm>
          <a:prstGeom prst="corner">
            <a:avLst>
              <a:gd name="adj1" fmla="val 31250"/>
              <a:gd name="adj2" fmla="val 30083"/>
            </a:avLst>
          </a:prstGeom>
          <a:solidFill>
            <a:sysClr val="window" lastClr="FFFFFF"/>
          </a:solidFill>
          <a:ln w="25400" cap="flat" cmpd="sng" algn="ctr">
            <a:noFill/>
            <a:prstDash val="solid"/>
          </a:ln>
          <a:effectLst/>
        </p:spPr>
        <p:txBody>
          <a:bodyPr rtlCol="0" anchor="ctr"/>
          <a:lstStyle/>
          <a:p>
            <a:pPr algn="ctr">
              <a:defRPr/>
            </a:pPr>
            <a:endParaRPr lang="en-CA" sz="2400" kern="0" dirty="0">
              <a:solidFill>
                <a:sysClr val="window" lastClr="FFFFFF"/>
              </a:solidFill>
            </a:endParaRPr>
          </a:p>
        </p:txBody>
      </p:sp>
      <p:sp>
        <p:nvSpPr>
          <p:cNvPr id="10" name="Espace réservé du texte 6"/>
          <p:cNvSpPr txBox="1">
            <a:spLocks/>
          </p:cNvSpPr>
          <p:nvPr userDrawn="1"/>
        </p:nvSpPr>
        <p:spPr>
          <a:xfrm>
            <a:off x="759245" y="6062305"/>
            <a:ext cx="3663897" cy="293969"/>
          </a:xfrm>
          <a:prstGeom prst="rect">
            <a:avLst/>
          </a:prstGeom>
        </p:spPr>
        <p:txBody>
          <a:bodyPr/>
          <a:lstStyle>
            <a:lvl1pPr marL="0" indent="0" algn="l" defTabSz="914400" rtl="0" eaLnBrk="1" latinLnBrk="0" hangingPunct="1">
              <a:spcBef>
                <a:spcPct val="20000"/>
              </a:spcBef>
              <a:buFont typeface="Arial" pitchFamily="34" charset="0"/>
              <a:buNone/>
              <a:defRPr sz="3200" b="1" kern="1200">
                <a:solidFill>
                  <a:schemeClr val="bg1"/>
                </a:solidFill>
                <a:latin typeface="TSTAR"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prstClr val="white"/>
                </a:solidFill>
                <a:latin typeface="Arial" pitchFamily="34" charset="0"/>
                <a:cs typeface="Arial" pitchFamily="34" charset="0"/>
              </a:rPr>
              <a:t>de la vie aux idées</a:t>
            </a:r>
            <a:endParaRPr lang="en-CA" sz="18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3320377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Cover Page">
    <p:bg>
      <p:bgPr>
        <a:solidFill>
          <a:schemeClr val="tx2"/>
        </a:solidFill>
        <a:effectLst/>
      </p:bgPr>
    </p:bg>
    <p:spTree>
      <p:nvGrpSpPr>
        <p:cNvPr id="1" name=""/>
        <p:cNvGrpSpPr/>
        <p:nvPr/>
      </p:nvGrpSpPr>
      <p:grpSpPr>
        <a:xfrm>
          <a:off x="0" y="0"/>
          <a:ext cx="0" cy="0"/>
          <a:chOff x="0" y="0"/>
          <a:chExt cx="0" cy="0"/>
        </a:xfrm>
      </p:grpSpPr>
      <p:pic>
        <p:nvPicPr>
          <p:cNvPr id="13" name="Image 12" descr="CROP-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86183" y="3759517"/>
            <a:ext cx="3462867" cy="1324546"/>
          </a:xfrm>
          <a:prstGeom prst="rect">
            <a:avLst/>
          </a:prstGeom>
        </p:spPr>
      </p:pic>
      <p:sp>
        <p:nvSpPr>
          <p:cNvPr id="10" name="Forme en L 9"/>
          <p:cNvSpPr/>
          <p:nvPr userDrawn="1"/>
        </p:nvSpPr>
        <p:spPr>
          <a:xfrm rot="5400000">
            <a:off x="763557" y="5001277"/>
            <a:ext cx="110938" cy="147917"/>
          </a:xfrm>
          <a:prstGeom prst="corner">
            <a:avLst>
              <a:gd name="adj1" fmla="val 31250"/>
              <a:gd name="adj2" fmla="val 30083"/>
            </a:avLst>
          </a:prstGeom>
          <a:solidFill>
            <a:sysClr val="window" lastClr="FFFFFF"/>
          </a:solidFill>
          <a:ln w="25400" cap="flat" cmpd="sng" algn="ctr">
            <a:noFill/>
            <a:prstDash val="solid"/>
          </a:ln>
          <a:effectLst/>
        </p:spPr>
        <p:txBody>
          <a:bodyPr rtlCol="0" anchor="ctr"/>
          <a:lstStyle/>
          <a:p>
            <a:pPr algn="ctr">
              <a:defRPr/>
            </a:pPr>
            <a:endParaRPr lang="en-CA" sz="2400" kern="0" dirty="0">
              <a:solidFill>
                <a:sysClr val="window" lastClr="FFFFFF"/>
              </a:solidFill>
            </a:endParaRPr>
          </a:p>
        </p:txBody>
      </p:sp>
      <p:sp>
        <p:nvSpPr>
          <p:cNvPr id="12" name="Espace réservé du texte 6"/>
          <p:cNvSpPr txBox="1">
            <a:spLocks/>
          </p:cNvSpPr>
          <p:nvPr userDrawn="1"/>
        </p:nvSpPr>
        <p:spPr>
          <a:xfrm>
            <a:off x="759245" y="5052170"/>
            <a:ext cx="3663897" cy="293969"/>
          </a:xfrm>
          <a:prstGeom prst="rect">
            <a:avLst/>
          </a:prstGeom>
        </p:spPr>
        <p:txBody>
          <a:bodyPr/>
          <a:lstStyle>
            <a:lvl1pPr marL="0" indent="0" algn="l" defTabSz="914400" rtl="0" eaLnBrk="1" latinLnBrk="0" hangingPunct="1">
              <a:spcBef>
                <a:spcPct val="20000"/>
              </a:spcBef>
              <a:buFont typeface="Arial" pitchFamily="34" charset="0"/>
              <a:buNone/>
              <a:defRPr sz="3200" b="1" kern="1200">
                <a:solidFill>
                  <a:schemeClr val="bg1"/>
                </a:solidFill>
                <a:latin typeface="TSTAR"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prstClr val="white"/>
                </a:solidFill>
                <a:latin typeface="Arial" pitchFamily="34" charset="0"/>
                <a:cs typeface="Arial" pitchFamily="34" charset="0"/>
              </a:rPr>
              <a:t>life to ideas</a:t>
            </a:r>
            <a:endParaRPr lang="en-CA" sz="18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12614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texte et photo">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dirty="0"/>
              <a:t>Cliquez pour modifier le style du titre</a:t>
            </a:r>
            <a:endParaRPr lang="en-CA" dirty="0"/>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8" name="Espace réservé du texte 7"/>
          <p:cNvSpPr>
            <a:spLocks noGrp="1"/>
          </p:cNvSpPr>
          <p:nvPr>
            <p:ph type="body" sz="quarter" idx="13"/>
          </p:nvPr>
        </p:nvSpPr>
        <p:spPr/>
        <p:txBody>
          <a:bodyPr/>
          <a:lstStyle>
            <a:lvl2pPr>
              <a:spcBef>
                <a:spcPts val="800"/>
              </a:spcBef>
              <a:defRPr/>
            </a:lvl2pPr>
            <a:lvl3pPr>
              <a:spcBef>
                <a:spcPts val="1400"/>
              </a:spcBef>
              <a:defRPr/>
            </a:lvl3pPr>
            <a:lvl4pPr>
              <a:spcBef>
                <a:spcPts val="800"/>
              </a:spcBef>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
        <p:nvSpPr>
          <p:cNvPr id="7" name="Espace réservé pour une image  10"/>
          <p:cNvSpPr>
            <a:spLocks noGrp="1"/>
          </p:cNvSpPr>
          <p:nvPr>
            <p:ph type="pic" sz="quarter" idx="14"/>
          </p:nvPr>
        </p:nvSpPr>
        <p:spPr>
          <a:xfrm>
            <a:off x="7986187" y="1371983"/>
            <a:ext cx="3462868" cy="2037969"/>
          </a:xfrm>
        </p:spPr>
        <p:txBody>
          <a:bodyPr/>
          <a:lstStyle>
            <a:lvl1pPr marL="0" indent="0">
              <a:buNone/>
              <a:defRPr/>
            </a:lvl1pPr>
          </a:lstStyle>
          <a:p>
            <a:endParaRPr lang="en-CA" dirty="0"/>
          </a:p>
        </p:txBody>
      </p:sp>
      <p:sp>
        <p:nvSpPr>
          <p:cNvPr id="9" name="Rectangle 8"/>
          <p:cNvSpPr/>
          <p:nvPr userDrawn="1"/>
        </p:nvSpPr>
        <p:spPr>
          <a:xfrm>
            <a:off x="7986183" y="3539109"/>
            <a:ext cx="3462867" cy="5564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0" name="Espace réservé du texte 13"/>
          <p:cNvSpPr>
            <a:spLocks noGrp="1"/>
          </p:cNvSpPr>
          <p:nvPr>
            <p:ph type="body" sz="quarter" idx="15"/>
          </p:nvPr>
        </p:nvSpPr>
        <p:spPr>
          <a:xfrm>
            <a:off x="7986187" y="3648964"/>
            <a:ext cx="3462868" cy="1761554"/>
          </a:xfrm>
        </p:spPr>
        <p:txBody>
          <a:bodyPr>
            <a:normAutofit/>
          </a:bodyPr>
          <a:lstStyle>
            <a:lvl1pPr marL="0" indent="0">
              <a:lnSpc>
                <a:spcPts val="1500"/>
              </a:lnSpc>
              <a:spcBef>
                <a:spcPts val="800"/>
              </a:spcBef>
              <a:buNone/>
              <a:defRPr sz="1200" b="0"/>
            </a:lvl1pPr>
          </a:lstStyle>
          <a:p>
            <a:pPr lvl="0"/>
            <a:r>
              <a:rPr lang="fr-FR" dirty="0"/>
              <a:t>Cliquez pour modifier les styles du</a:t>
            </a:r>
            <a:endParaRPr lang="en-CA" dirty="0"/>
          </a:p>
        </p:txBody>
      </p:sp>
    </p:spTree>
    <p:extLst>
      <p:ext uri="{BB962C8B-B14F-4D97-AF65-F5344CB8AC3E}">
        <p14:creationId xmlns:p14="http://schemas.microsoft.com/office/powerpoint/2010/main" val="3807797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re et contenu ">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a:t>Cliquez pour modifier le style du titre</a:t>
            </a:r>
            <a:endParaRPr lang="en-CA"/>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9" name="Espace réservé du contenu 8"/>
          <p:cNvSpPr>
            <a:spLocks noGrp="1"/>
          </p:cNvSpPr>
          <p:nvPr>
            <p:ph sz="quarter" idx="14"/>
          </p:nvPr>
        </p:nvSpPr>
        <p:spPr>
          <a:xfrm>
            <a:off x="745070" y="1517270"/>
            <a:ext cx="7082367" cy="3749674"/>
          </a:xfrm>
        </p:spPr>
        <p:txBody>
          <a:bodyPr/>
          <a:lstStyle/>
          <a:p>
            <a:pPr lvl="0"/>
            <a:r>
              <a:rPr lang="fr-FR" dirty="0"/>
              <a:t>Cliquez pour modifier</a:t>
            </a:r>
            <a:endParaRPr lang="en-CA" dirty="0"/>
          </a:p>
        </p:txBody>
      </p:sp>
      <p:sp>
        <p:nvSpPr>
          <p:cNvPr id="11" name="Espace réservé du texte 13"/>
          <p:cNvSpPr>
            <a:spLocks noGrp="1"/>
          </p:cNvSpPr>
          <p:nvPr>
            <p:ph type="body" sz="quarter" idx="17"/>
          </p:nvPr>
        </p:nvSpPr>
        <p:spPr>
          <a:xfrm>
            <a:off x="745069" y="5585042"/>
            <a:ext cx="7084485" cy="895139"/>
          </a:xfrm>
        </p:spPr>
        <p:txBody>
          <a:bodyPr>
            <a:normAutofit/>
          </a:bodyPr>
          <a:lstStyle>
            <a:lvl1pPr marL="0" indent="0">
              <a:lnSpc>
                <a:spcPts val="1400"/>
              </a:lnSpc>
              <a:spcBef>
                <a:spcPts val="600"/>
              </a:spcBef>
              <a:buNone/>
              <a:defRPr sz="1200" b="0"/>
            </a:lvl1pPr>
          </a:lstStyle>
          <a:p>
            <a:pPr lvl="0"/>
            <a:r>
              <a:rPr lang="fr-FR" dirty="0"/>
              <a:t>Cliquez pour modifier les styles du</a:t>
            </a:r>
          </a:p>
        </p:txBody>
      </p:sp>
      <p:cxnSp>
        <p:nvCxnSpPr>
          <p:cNvPr id="12" name="Connecteur droit 11"/>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745069" y="1381125"/>
            <a:ext cx="7082367" cy="5486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Tree>
    <p:extLst>
      <p:ext uri="{BB962C8B-B14F-4D97-AF65-F5344CB8AC3E}">
        <p14:creationId xmlns:p14="http://schemas.microsoft.com/office/powerpoint/2010/main" val="3140028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a:t>Cliquez pour modifier le style du titre</a:t>
            </a:r>
            <a:endParaRPr lang="en-CA"/>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9" name="Espace réservé du contenu 8"/>
          <p:cNvSpPr>
            <a:spLocks noGrp="1"/>
          </p:cNvSpPr>
          <p:nvPr>
            <p:ph sz="quarter" idx="14"/>
          </p:nvPr>
        </p:nvSpPr>
        <p:spPr>
          <a:xfrm>
            <a:off x="745069" y="1517270"/>
            <a:ext cx="10703984" cy="3749674"/>
          </a:xfrm>
        </p:spPr>
        <p:txBody>
          <a:bodyPr/>
          <a:lstStyle/>
          <a:p>
            <a:pPr lvl="0"/>
            <a:r>
              <a:rPr lang="fr-FR" dirty="0"/>
              <a:t>Cliquez pour modifier</a:t>
            </a:r>
            <a:endParaRPr lang="en-CA" dirty="0"/>
          </a:p>
        </p:txBody>
      </p:sp>
      <p:sp>
        <p:nvSpPr>
          <p:cNvPr id="10" name="Rectangle 9"/>
          <p:cNvSpPr/>
          <p:nvPr userDrawn="1"/>
        </p:nvSpPr>
        <p:spPr>
          <a:xfrm>
            <a:off x="745067" y="5456238"/>
            <a:ext cx="7084484" cy="5564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1" name="Espace réservé du texte 13"/>
          <p:cNvSpPr>
            <a:spLocks noGrp="1"/>
          </p:cNvSpPr>
          <p:nvPr>
            <p:ph type="body" sz="quarter" idx="17"/>
          </p:nvPr>
        </p:nvSpPr>
        <p:spPr>
          <a:xfrm>
            <a:off x="745069" y="5585042"/>
            <a:ext cx="7084485" cy="895139"/>
          </a:xfrm>
        </p:spPr>
        <p:txBody>
          <a:bodyPr>
            <a:normAutofit/>
          </a:bodyPr>
          <a:lstStyle>
            <a:lvl1pPr marL="0" indent="0">
              <a:lnSpc>
                <a:spcPts val="1400"/>
              </a:lnSpc>
              <a:spcBef>
                <a:spcPts val="600"/>
              </a:spcBef>
              <a:buNone/>
              <a:defRPr sz="1200" b="0"/>
            </a:lvl1pPr>
          </a:lstStyle>
          <a:p>
            <a:pPr lvl="0"/>
            <a:r>
              <a:rPr lang="fr-FR" dirty="0"/>
              <a:t>Cliquez pour modifier les styles du</a:t>
            </a:r>
          </a:p>
        </p:txBody>
      </p:sp>
      <p:cxnSp>
        <p:nvCxnSpPr>
          <p:cNvPr id="12" name="Connecteur droit 11"/>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854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Titre et contenu ">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a:t>Cliquez pour modifier le style du titre</a:t>
            </a:r>
            <a:endParaRPr lang="en-CA"/>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9" name="Espace réservé du contenu 8"/>
          <p:cNvSpPr>
            <a:spLocks noGrp="1"/>
          </p:cNvSpPr>
          <p:nvPr>
            <p:ph sz="quarter" idx="14"/>
          </p:nvPr>
        </p:nvSpPr>
        <p:spPr>
          <a:xfrm>
            <a:off x="745069" y="1517272"/>
            <a:ext cx="10703984" cy="4935473"/>
          </a:xfrm>
        </p:spPr>
        <p:txBody>
          <a:bodyPr/>
          <a:lstStyle/>
          <a:p>
            <a:pPr lvl="0"/>
            <a:r>
              <a:rPr lang="fr-FR" dirty="0"/>
              <a:t>Cliquez pour modifier</a:t>
            </a:r>
            <a:endParaRPr lang="en-CA" dirty="0"/>
          </a:p>
        </p:txBody>
      </p:sp>
      <p:sp>
        <p:nvSpPr>
          <p:cNvPr id="10" name="Rectangle 9"/>
          <p:cNvSpPr/>
          <p:nvPr userDrawn="1"/>
        </p:nvSpPr>
        <p:spPr>
          <a:xfrm>
            <a:off x="745067" y="5456238"/>
            <a:ext cx="7084484" cy="5564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cxnSp>
        <p:nvCxnSpPr>
          <p:cNvPr id="12" name="Connecteur droit 11"/>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745069" y="1381125"/>
            <a:ext cx="7082367" cy="5486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Tree>
    <p:extLst>
      <p:ext uri="{BB962C8B-B14F-4D97-AF65-F5344CB8AC3E}">
        <p14:creationId xmlns:p14="http://schemas.microsoft.com/office/powerpoint/2010/main" val="479771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Titre et contenu ">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a:t>Cliquez pour modifier le style du titre</a:t>
            </a:r>
            <a:endParaRPr lang="en-CA"/>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9" name="Espace réservé du contenu 8"/>
          <p:cNvSpPr>
            <a:spLocks noGrp="1"/>
          </p:cNvSpPr>
          <p:nvPr>
            <p:ph sz="quarter" idx="14"/>
          </p:nvPr>
        </p:nvSpPr>
        <p:spPr>
          <a:xfrm>
            <a:off x="745067" y="1517270"/>
            <a:ext cx="7082365" cy="4938394"/>
          </a:xfrm>
        </p:spPr>
        <p:txBody>
          <a:bodyPr/>
          <a:lstStyle/>
          <a:p>
            <a:pPr lvl="0"/>
            <a:r>
              <a:rPr lang="fr-FR" dirty="0"/>
              <a:t>Cliquez pour modifier</a:t>
            </a:r>
            <a:endParaRPr lang="en-CA" dirty="0"/>
          </a:p>
        </p:txBody>
      </p:sp>
      <p:cxnSp>
        <p:nvCxnSpPr>
          <p:cNvPr id="12" name="Connecteur droit 11"/>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745069" y="1381125"/>
            <a:ext cx="7082367" cy="5486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Tree>
    <p:extLst>
      <p:ext uri="{BB962C8B-B14F-4D97-AF65-F5344CB8AC3E}">
        <p14:creationId xmlns:p14="http://schemas.microsoft.com/office/powerpoint/2010/main" val="2300229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87B434C-9450-4FD0-A3BB-FC343C76F50C}" type="datetime1">
              <a:rPr lang="fr-FR" smtClean="0">
                <a:solidFill>
                  <a:srgbClr val="000000">
                    <a:tint val="75000"/>
                  </a:srgbClr>
                </a:solidFill>
              </a:rPr>
              <a:pPr/>
              <a:t>14/12/2021</a:t>
            </a:fld>
            <a:endParaRPr lang="en-CA" dirty="0">
              <a:solidFill>
                <a:srgbClr val="000000">
                  <a:tint val="75000"/>
                </a:srgbClr>
              </a:solidFill>
            </a:endParaRPr>
          </a:p>
        </p:txBody>
      </p:sp>
      <p:sp>
        <p:nvSpPr>
          <p:cNvPr id="5" name="Footer Placeholder 4"/>
          <p:cNvSpPr>
            <a:spLocks noGrp="1"/>
          </p:cNvSpPr>
          <p:nvPr>
            <p:ph type="ftr" sz="quarter" idx="11"/>
          </p:nvPr>
        </p:nvSpPr>
        <p:spPr/>
        <p:txBody>
          <a:bodyPr/>
          <a:lstStyle/>
          <a:p>
            <a:r>
              <a:rPr lang="en-CA">
                <a:solidFill>
                  <a:srgbClr val="000000">
                    <a:tint val="75000"/>
                  </a:srgbClr>
                </a:solidFill>
              </a:rPr>
              <a:t>CROP</a:t>
            </a:r>
            <a:endParaRPr lang="en-CA"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Tree>
    <p:extLst>
      <p:ext uri="{BB962C8B-B14F-4D97-AF65-F5344CB8AC3E}">
        <p14:creationId xmlns:p14="http://schemas.microsoft.com/office/powerpoint/2010/main" val="3270577691"/>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a:t>Cliquez pour modifier le style du titre</a:t>
            </a:r>
            <a:endParaRPr lang="en-CA"/>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9" name="Espace réservé du contenu 8"/>
          <p:cNvSpPr>
            <a:spLocks noGrp="1"/>
          </p:cNvSpPr>
          <p:nvPr>
            <p:ph sz="quarter" idx="14"/>
          </p:nvPr>
        </p:nvSpPr>
        <p:spPr>
          <a:xfrm>
            <a:off x="745069" y="1517272"/>
            <a:ext cx="10703984" cy="4935473"/>
          </a:xfrm>
        </p:spPr>
        <p:txBody>
          <a:bodyPr/>
          <a:lstStyle/>
          <a:p>
            <a:pPr lvl="0"/>
            <a:r>
              <a:rPr lang="fr-FR" dirty="0"/>
              <a:t>Cliquez pour modifier</a:t>
            </a:r>
            <a:endParaRPr lang="en-CA" dirty="0"/>
          </a:p>
        </p:txBody>
      </p:sp>
      <p:cxnSp>
        <p:nvCxnSpPr>
          <p:cNvPr id="12" name="Connecteur droit 11"/>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45069" y="1381125"/>
            <a:ext cx="7082367" cy="5486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Tree>
    <p:extLst>
      <p:ext uri="{BB962C8B-B14F-4D97-AF65-F5344CB8AC3E}">
        <p14:creationId xmlns:p14="http://schemas.microsoft.com/office/powerpoint/2010/main" val="264217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5_Titre et contenu ">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a:t>Cliquez pour modifier le style du titre</a:t>
            </a:r>
            <a:endParaRPr lang="en-CA"/>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9" name="Espace réservé du contenu 8"/>
          <p:cNvSpPr>
            <a:spLocks noGrp="1"/>
          </p:cNvSpPr>
          <p:nvPr>
            <p:ph sz="quarter" idx="14"/>
          </p:nvPr>
        </p:nvSpPr>
        <p:spPr>
          <a:xfrm>
            <a:off x="4364567" y="2066544"/>
            <a:ext cx="7084484" cy="4386198"/>
          </a:xfrm>
        </p:spPr>
        <p:txBody>
          <a:bodyPr/>
          <a:lstStyle/>
          <a:p>
            <a:pPr lvl="0"/>
            <a:r>
              <a:rPr lang="fr-FR" dirty="0"/>
              <a:t>Cliquez pour modifier</a:t>
            </a:r>
            <a:endParaRPr lang="en-CA" dirty="0"/>
          </a:p>
        </p:txBody>
      </p:sp>
      <p:cxnSp>
        <p:nvCxnSpPr>
          <p:cNvPr id="12" name="Connecteur droit 11"/>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Espace réservé du contenu 8"/>
          <p:cNvSpPr>
            <a:spLocks noGrp="1"/>
          </p:cNvSpPr>
          <p:nvPr>
            <p:ph sz="quarter" idx="15"/>
          </p:nvPr>
        </p:nvSpPr>
        <p:spPr>
          <a:xfrm>
            <a:off x="745067" y="2066544"/>
            <a:ext cx="3460750" cy="4386198"/>
          </a:xfrm>
        </p:spPr>
        <p:txBody>
          <a:bodyPr/>
          <a:lstStyle/>
          <a:p>
            <a:pPr lvl="0"/>
            <a:r>
              <a:rPr lang="fr-FR" dirty="0"/>
              <a:t>Cliquez pour modifier</a:t>
            </a:r>
            <a:endParaRPr lang="en-CA" dirty="0"/>
          </a:p>
        </p:txBody>
      </p:sp>
    </p:spTree>
    <p:extLst>
      <p:ext uri="{BB962C8B-B14F-4D97-AF65-F5344CB8AC3E}">
        <p14:creationId xmlns:p14="http://schemas.microsoft.com/office/powerpoint/2010/main" val="971420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re et contenu 2">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9" name="Espace réservé du contenu 8"/>
          <p:cNvSpPr>
            <a:spLocks noGrp="1"/>
          </p:cNvSpPr>
          <p:nvPr>
            <p:ph sz="quarter" idx="14"/>
          </p:nvPr>
        </p:nvSpPr>
        <p:spPr>
          <a:xfrm>
            <a:off x="745070" y="1517270"/>
            <a:ext cx="7082367" cy="4718938"/>
          </a:xfrm>
        </p:spPr>
        <p:txBody>
          <a:bodyPr/>
          <a:lstStyle/>
          <a:p>
            <a:pPr lvl="0"/>
            <a:r>
              <a:rPr lang="fr-FR" dirty="0"/>
              <a:t>Cliquez pour modifier</a:t>
            </a:r>
            <a:endParaRPr lang="en-CA" dirty="0"/>
          </a:p>
        </p:txBody>
      </p:sp>
      <p:cxnSp>
        <p:nvCxnSpPr>
          <p:cNvPr id="12" name="Connecteur droit 11"/>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944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 colonnes photos">
    <p:spTree>
      <p:nvGrpSpPr>
        <p:cNvPr id="1" name=""/>
        <p:cNvGrpSpPr/>
        <p:nvPr/>
      </p:nvGrpSpPr>
      <p:grpSpPr>
        <a:xfrm>
          <a:off x="0" y="0"/>
          <a:ext cx="0" cy="0"/>
          <a:chOff x="0" y="0"/>
          <a:chExt cx="0" cy="0"/>
        </a:xfrm>
      </p:grpSpPr>
      <p:sp>
        <p:nvSpPr>
          <p:cNvPr id="11" name="Espace réservé pour une image  10"/>
          <p:cNvSpPr>
            <a:spLocks noGrp="1"/>
          </p:cNvSpPr>
          <p:nvPr>
            <p:ph type="pic" sz="quarter" idx="13"/>
          </p:nvPr>
        </p:nvSpPr>
        <p:spPr>
          <a:xfrm>
            <a:off x="7986183" y="2393952"/>
            <a:ext cx="3462867" cy="3062289"/>
          </a:xfrm>
        </p:spPr>
        <p:txBody>
          <a:bodyPr/>
          <a:lstStyle>
            <a:lvl1pPr marL="0" indent="0">
              <a:buNone/>
              <a:defRPr/>
            </a:lvl1pPr>
          </a:lstStyle>
          <a:p>
            <a:endParaRPr lang="en-CA" dirty="0"/>
          </a:p>
        </p:txBody>
      </p:sp>
      <p:sp>
        <p:nvSpPr>
          <p:cNvPr id="4" name="Espace réservé de la date 3"/>
          <p:cNvSpPr>
            <a:spLocks noGrp="1"/>
          </p:cNvSpPr>
          <p:nvPr>
            <p:ph type="dt" sz="half" idx="10"/>
          </p:nvPr>
        </p:nvSpPr>
        <p:spPr>
          <a:xfrm>
            <a:off x="4364566" y="6483102"/>
            <a:ext cx="3414184" cy="237109"/>
          </a:xfrm>
          <a:prstGeom prst="rect">
            <a:avLst/>
          </a:prstGeom>
        </p:spPr>
        <p:txBody>
          <a:bodyPr/>
          <a:lstStyle/>
          <a:p>
            <a:fld id="{2949A182-AE3C-4010-8CE2-DA3A4577DDB3}"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13" name="Espace réservé pour une image  10"/>
          <p:cNvSpPr>
            <a:spLocks noGrp="1"/>
          </p:cNvSpPr>
          <p:nvPr>
            <p:ph type="pic" sz="quarter" idx="15"/>
          </p:nvPr>
        </p:nvSpPr>
        <p:spPr>
          <a:xfrm>
            <a:off x="745066" y="2393952"/>
            <a:ext cx="3460750" cy="3062289"/>
          </a:xfrm>
        </p:spPr>
        <p:txBody>
          <a:bodyPr/>
          <a:lstStyle>
            <a:lvl1pPr marL="0" indent="0">
              <a:buNone/>
              <a:defRPr/>
            </a:lvl1pPr>
          </a:lstStyle>
          <a:p>
            <a:endParaRPr lang="en-CA" dirty="0"/>
          </a:p>
        </p:txBody>
      </p:sp>
      <p:sp>
        <p:nvSpPr>
          <p:cNvPr id="17" name="Espace réservé pour une image  10"/>
          <p:cNvSpPr>
            <a:spLocks noGrp="1"/>
          </p:cNvSpPr>
          <p:nvPr>
            <p:ph type="pic" sz="quarter" idx="17"/>
          </p:nvPr>
        </p:nvSpPr>
        <p:spPr>
          <a:xfrm>
            <a:off x="4368800" y="2393952"/>
            <a:ext cx="3462867" cy="3062289"/>
          </a:xfrm>
        </p:spPr>
        <p:txBody>
          <a:bodyPr/>
          <a:lstStyle>
            <a:lvl1pPr marL="0" indent="0">
              <a:buNone/>
              <a:defRPr/>
            </a:lvl1pPr>
          </a:lstStyle>
          <a:p>
            <a:endParaRPr lang="en-CA" dirty="0"/>
          </a:p>
        </p:txBody>
      </p:sp>
      <p:cxnSp>
        <p:nvCxnSpPr>
          <p:cNvPr id="23" name="Connecteur droit 22"/>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Espace réservé du titre 1"/>
          <p:cNvSpPr>
            <a:spLocks noGrp="1"/>
          </p:cNvSpPr>
          <p:nvPr>
            <p:ph type="title"/>
          </p:nvPr>
        </p:nvSpPr>
        <p:spPr>
          <a:xfrm>
            <a:off x="745067" y="373063"/>
            <a:ext cx="7082365" cy="1008062"/>
          </a:xfrm>
          <a:prstGeom prst="rect">
            <a:avLst/>
          </a:prstGeom>
        </p:spPr>
        <p:txBody>
          <a:bodyPr vert="horz" lIns="0" tIns="0" rIns="0" bIns="0" rtlCol="0" anchor="ctr">
            <a:normAutofit/>
          </a:bodyPr>
          <a:lstStyle/>
          <a:p>
            <a:r>
              <a:rPr lang="fr-FR" dirty="0"/>
              <a:t>CLIQUEZ POUR MODIFIER LE STYLE DU TITRE</a:t>
            </a:r>
            <a:endParaRPr lang="en-CA" dirty="0"/>
          </a:p>
        </p:txBody>
      </p:sp>
    </p:spTree>
    <p:extLst>
      <p:ext uri="{BB962C8B-B14F-4D97-AF65-F5344CB8AC3E}">
        <p14:creationId xmlns:p14="http://schemas.microsoft.com/office/powerpoint/2010/main" val="313000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3 colonnes photos">
    <p:spTree>
      <p:nvGrpSpPr>
        <p:cNvPr id="1" name=""/>
        <p:cNvGrpSpPr/>
        <p:nvPr/>
      </p:nvGrpSpPr>
      <p:grpSpPr>
        <a:xfrm>
          <a:off x="0" y="0"/>
          <a:ext cx="0" cy="0"/>
          <a:chOff x="0" y="0"/>
          <a:chExt cx="0" cy="0"/>
        </a:xfrm>
      </p:grpSpPr>
      <p:sp>
        <p:nvSpPr>
          <p:cNvPr id="11" name="Espace réservé pour une image  10"/>
          <p:cNvSpPr>
            <a:spLocks noGrp="1"/>
          </p:cNvSpPr>
          <p:nvPr>
            <p:ph type="pic" sz="quarter" idx="13"/>
          </p:nvPr>
        </p:nvSpPr>
        <p:spPr>
          <a:xfrm>
            <a:off x="7986183" y="2393952"/>
            <a:ext cx="3462867" cy="3062289"/>
          </a:xfrm>
        </p:spPr>
        <p:txBody>
          <a:bodyPr/>
          <a:lstStyle>
            <a:lvl1pPr marL="0" indent="0">
              <a:buNone/>
              <a:defRPr/>
            </a:lvl1pPr>
          </a:lstStyle>
          <a:p>
            <a:endParaRPr lang="en-CA" dirty="0"/>
          </a:p>
        </p:txBody>
      </p:sp>
      <p:sp>
        <p:nvSpPr>
          <p:cNvPr id="4" name="Espace réservé de la date 3"/>
          <p:cNvSpPr>
            <a:spLocks noGrp="1"/>
          </p:cNvSpPr>
          <p:nvPr>
            <p:ph type="dt" sz="half" idx="10"/>
          </p:nvPr>
        </p:nvSpPr>
        <p:spPr>
          <a:xfrm>
            <a:off x="4364566" y="6483102"/>
            <a:ext cx="3414184" cy="237109"/>
          </a:xfrm>
          <a:prstGeom prst="rect">
            <a:avLst/>
          </a:prstGeom>
        </p:spPr>
        <p:txBody>
          <a:bodyPr/>
          <a:lstStyle/>
          <a:p>
            <a:fld id="{2949A182-AE3C-4010-8CE2-DA3A4577DDB3}"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13" name="Espace réservé pour une image  10"/>
          <p:cNvSpPr>
            <a:spLocks noGrp="1"/>
          </p:cNvSpPr>
          <p:nvPr>
            <p:ph type="pic" sz="quarter" idx="15"/>
          </p:nvPr>
        </p:nvSpPr>
        <p:spPr>
          <a:xfrm>
            <a:off x="745066" y="2393952"/>
            <a:ext cx="3460750" cy="3062289"/>
          </a:xfrm>
        </p:spPr>
        <p:txBody>
          <a:bodyPr/>
          <a:lstStyle>
            <a:lvl1pPr marL="0" indent="0">
              <a:buNone/>
              <a:defRPr/>
            </a:lvl1pPr>
          </a:lstStyle>
          <a:p>
            <a:endParaRPr lang="en-CA" dirty="0"/>
          </a:p>
        </p:txBody>
      </p:sp>
      <p:sp>
        <p:nvSpPr>
          <p:cNvPr id="17" name="Espace réservé pour une image  10"/>
          <p:cNvSpPr>
            <a:spLocks noGrp="1"/>
          </p:cNvSpPr>
          <p:nvPr>
            <p:ph type="pic" sz="quarter" idx="17"/>
          </p:nvPr>
        </p:nvSpPr>
        <p:spPr>
          <a:xfrm>
            <a:off x="4368800" y="2393952"/>
            <a:ext cx="3462867" cy="3062289"/>
          </a:xfrm>
        </p:spPr>
        <p:txBody>
          <a:bodyPr/>
          <a:lstStyle>
            <a:lvl1pPr marL="0" indent="0">
              <a:buNone/>
              <a:defRPr/>
            </a:lvl1pPr>
          </a:lstStyle>
          <a:p>
            <a:endParaRPr lang="en-CA" dirty="0"/>
          </a:p>
        </p:txBody>
      </p:sp>
      <p:cxnSp>
        <p:nvCxnSpPr>
          <p:cNvPr id="23" name="Connecteur droit 22"/>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Espace réservé du titre 1"/>
          <p:cNvSpPr>
            <a:spLocks noGrp="1"/>
          </p:cNvSpPr>
          <p:nvPr>
            <p:ph type="title"/>
          </p:nvPr>
        </p:nvSpPr>
        <p:spPr>
          <a:xfrm>
            <a:off x="4364565" y="603343"/>
            <a:ext cx="7082368" cy="1390049"/>
          </a:xfrm>
          <a:prstGeom prst="rect">
            <a:avLst/>
          </a:prstGeom>
        </p:spPr>
        <p:txBody>
          <a:bodyPr vert="horz" lIns="0" tIns="0" rIns="0" bIns="0" rtlCol="0" anchor="ctr">
            <a:normAutofit/>
          </a:bodyPr>
          <a:lstStyle/>
          <a:p>
            <a:r>
              <a:rPr lang="fr-FR" dirty="0"/>
              <a:t>CLIQUEZ POUR MODIFIER LE STYLE DU TITRE</a:t>
            </a:r>
            <a:endParaRPr lang="en-CA" dirty="0"/>
          </a:p>
        </p:txBody>
      </p:sp>
    </p:spTree>
    <p:extLst>
      <p:ext uri="{BB962C8B-B14F-4D97-AF65-F5344CB8AC3E}">
        <p14:creationId xmlns:p14="http://schemas.microsoft.com/office/powerpoint/2010/main" val="1695048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xte 3 photos">
    <p:spTree>
      <p:nvGrpSpPr>
        <p:cNvPr id="1" name=""/>
        <p:cNvGrpSpPr/>
        <p:nvPr/>
      </p:nvGrpSpPr>
      <p:grpSpPr>
        <a:xfrm>
          <a:off x="0" y="0"/>
          <a:ext cx="0" cy="0"/>
          <a:chOff x="0" y="0"/>
          <a:chExt cx="0" cy="0"/>
        </a:xfrm>
      </p:grpSpPr>
      <p:sp>
        <p:nvSpPr>
          <p:cNvPr id="11" name="Espace réservé pour une image  10"/>
          <p:cNvSpPr>
            <a:spLocks noGrp="1"/>
          </p:cNvSpPr>
          <p:nvPr>
            <p:ph type="pic" sz="quarter" idx="13"/>
          </p:nvPr>
        </p:nvSpPr>
        <p:spPr>
          <a:xfrm>
            <a:off x="7986183" y="2393956"/>
            <a:ext cx="3462867" cy="2028825"/>
          </a:xfrm>
        </p:spPr>
        <p:txBody>
          <a:bodyPr/>
          <a:lstStyle>
            <a:lvl1pPr marL="0" indent="0">
              <a:buNone/>
              <a:defRPr/>
            </a:lvl1pPr>
          </a:lstStyle>
          <a:p>
            <a:endParaRPr lang="en-CA" dirty="0"/>
          </a:p>
        </p:txBody>
      </p:sp>
      <p:sp>
        <p:nvSpPr>
          <p:cNvPr id="4" name="Espace réservé de la date 3"/>
          <p:cNvSpPr>
            <a:spLocks noGrp="1"/>
          </p:cNvSpPr>
          <p:nvPr>
            <p:ph type="dt" sz="half" idx="10"/>
          </p:nvPr>
        </p:nvSpPr>
        <p:spPr>
          <a:xfrm>
            <a:off x="4364566" y="6483102"/>
            <a:ext cx="3414184" cy="237109"/>
          </a:xfrm>
          <a:prstGeom prst="rect">
            <a:avLst/>
          </a:prstGeom>
        </p:spPr>
        <p:txBody>
          <a:bodyPr/>
          <a:lstStyle/>
          <a:p>
            <a:fld id="{2949A182-AE3C-4010-8CE2-DA3A4577DDB3}"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12" name="Rectangle 11"/>
          <p:cNvSpPr/>
          <p:nvPr userDrawn="1"/>
        </p:nvSpPr>
        <p:spPr>
          <a:xfrm>
            <a:off x="7986185" y="2275185"/>
            <a:ext cx="3462867" cy="61211"/>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3" name="Espace réservé pour une image  10"/>
          <p:cNvSpPr>
            <a:spLocks noGrp="1"/>
          </p:cNvSpPr>
          <p:nvPr>
            <p:ph type="pic" sz="quarter" idx="15"/>
          </p:nvPr>
        </p:nvSpPr>
        <p:spPr>
          <a:xfrm>
            <a:off x="745066" y="2393956"/>
            <a:ext cx="3460750" cy="2028825"/>
          </a:xfrm>
        </p:spPr>
        <p:txBody>
          <a:bodyPr/>
          <a:lstStyle>
            <a:lvl1pPr marL="0" indent="0">
              <a:buNone/>
              <a:defRPr/>
            </a:lvl1pPr>
          </a:lstStyle>
          <a:p>
            <a:endParaRPr lang="en-CA" dirty="0"/>
          </a:p>
        </p:txBody>
      </p:sp>
      <p:sp>
        <p:nvSpPr>
          <p:cNvPr id="15" name="Rectangle 14"/>
          <p:cNvSpPr/>
          <p:nvPr userDrawn="1"/>
        </p:nvSpPr>
        <p:spPr>
          <a:xfrm>
            <a:off x="745068" y="2275185"/>
            <a:ext cx="3462850" cy="61211"/>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7" name="Espace réservé pour une image  10"/>
          <p:cNvSpPr>
            <a:spLocks noGrp="1"/>
          </p:cNvSpPr>
          <p:nvPr>
            <p:ph type="pic" sz="quarter" idx="17"/>
          </p:nvPr>
        </p:nvSpPr>
        <p:spPr>
          <a:xfrm>
            <a:off x="4368800" y="2393956"/>
            <a:ext cx="3462867" cy="2028825"/>
          </a:xfrm>
        </p:spPr>
        <p:txBody>
          <a:bodyPr/>
          <a:lstStyle>
            <a:lvl1pPr marL="0" indent="0">
              <a:buNone/>
              <a:defRPr/>
            </a:lvl1pPr>
          </a:lstStyle>
          <a:p>
            <a:endParaRPr lang="en-CA" dirty="0"/>
          </a:p>
        </p:txBody>
      </p:sp>
      <p:sp>
        <p:nvSpPr>
          <p:cNvPr id="19" name="Rectangle 18"/>
          <p:cNvSpPr/>
          <p:nvPr userDrawn="1"/>
        </p:nvSpPr>
        <p:spPr>
          <a:xfrm>
            <a:off x="4364570" y="2275182"/>
            <a:ext cx="3467102" cy="61285"/>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cxnSp>
        <p:nvCxnSpPr>
          <p:cNvPr id="23" name="Connecteur droit 22"/>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Espace réservé du texte 24"/>
          <p:cNvSpPr>
            <a:spLocks noGrp="1"/>
          </p:cNvSpPr>
          <p:nvPr>
            <p:ph type="body" sz="quarter" idx="18"/>
          </p:nvPr>
        </p:nvSpPr>
        <p:spPr>
          <a:xfrm>
            <a:off x="745066" y="4680968"/>
            <a:ext cx="3460750" cy="1868487"/>
          </a:xfrm>
        </p:spPr>
        <p:txBody>
          <a:bodyPr>
            <a:normAutofit/>
          </a:bodyPr>
          <a:lstStyle>
            <a:lvl1pPr>
              <a:lnSpc>
                <a:spcPts val="1500"/>
              </a:lnSpc>
              <a:defRPr sz="1200" b="0">
                <a:solidFill>
                  <a:schemeClr val="tx2"/>
                </a:solidFill>
              </a:defRPr>
            </a:lvl1pPr>
            <a:lvl2pPr>
              <a:lnSpc>
                <a:spcPts val="1500"/>
              </a:lnSpc>
              <a:defRPr sz="1200" b="0"/>
            </a:lvl2pPr>
            <a:lvl3pPr>
              <a:defRPr sz="1200" b="0"/>
            </a:lvl3pPr>
            <a:lvl4pPr>
              <a:defRPr sz="1200" b="0"/>
            </a:lvl4pPr>
            <a:lvl5pPr>
              <a:defRPr sz="1200" b="0"/>
            </a:lvl5pPr>
          </a:lstStyle>
          <a:p>
            <a:pPr lvl="0"/>
            <a:r>
              <a:rPr lang="fr-FR" dirty="0"/>
              <a:t>Cliquez pour modifier les styles du texte du masque</a:t>
            </a:r>
          </a:p>
          <a:p>
            <a:pPr lvl="1"/>
            <a:r>
              <a:rPr lang="fr-FR" dirty="0"/>
              <a:t>Deuxième niveau</a:t>
            </a:r>
          </a:p>
        </p:txBody>
      </p:sp>
      <p:sp>
        <p:nvSpPr>
          <p:cNvPr id="26" name="Espace réservé du texte 24"/>
          <p:cNvSpPr>
            <a:spLocks noGrp="1"/>
          </p:cNvSpPr>
          <p:nvPr>
            <p:ph type="body" sz="quarter" idx="19"/>
          </p:nvPr>
        </p:nvSpPr>
        <p:spPr>
          <a:xfrm>
            <a:off x="4364567" y="4680968"/>
            <a:ext cx="3460750" cy="1868487"/>
          </a:xfrm>
        </p:spPr>
        <p:txBody>
          <a:bodyPr>
            <a:normAutofit/>
          </a:bodyPr>
          <a:lstStyle>
            <a:lvl1pPr>
              <a:lnSpc>
                <a:spcPts val="1500"/>
              </a:lnSpc>
              <a:defRPr sz="1200" b="0">
                <a:solidFill>
                  <a:schemeClr val="tx2"/>
                </a:solidFill>
              </a:defRPr>
            </a:lvl1pPr>
            <a:lvl2pPr>
              <a:lnSpc>
                <a:spcPts val="1500"/>
              </a:lnSpc>
              <a:defRPr sz="1200" b="0"/>
            </a:lvl2pPr>
            <a:lvl3pPr>
              <a:defRPr sz="1200" b="0"/>
            </a:lvl3pPr>
            <a:lvl4pPr>
              <a:defRPr sz="1200" b="0"/>
            </a:lvl4pPr>
            <a:lvl5pPr>
              <a:defRPr sz="1200" b="0"/>
            </a:lvl5pPr>
          </a:lstStyle>
          <a:p>
            <a:pPr lvl="0"/>
            <a:r>
              <a:rPr lang="fr-FR" dirty="0"/>
              <a:t>Cliquez pour modifier les styles du texte du masque</a:t>
            </a:r>
          </a:p>
          <a:p>
            <a:pPr lvl="1"/>
            <a:r>
              <a:rPr lang="fr-FR" dirty="0"/>
              <a:t>Deuxième niveau</a:t>
            </a:r>
          </a:p>
        </p:txBody>
      </p:sp>
      <p:sp>
        <p:nvSpPr>
          <p:cNvPr id="27" name="Espace réservé du texte 24"/>
          <p:cNvSpPr>
            <a:spLocks noGrp="1"/>
          </p:cNvSpPr>
          <p:nvPr>
            <p:ph type="body" sz="quarter" idx="20"/>
          </p:nvPr>
        </p:nvSpPr>
        <p:spPr>
          <a:xfrm>
            <a:off x="7988302" y="4680968"/>
            <a:ext cx="3460750" cy="1868487"/>
          </a:xfrm>
        </p:spPr>
        <p:txBody>
          <a:bodyPr>
            <a:normAutofit/>
          </a:bodyPr>
          <a:lstStyle>
            <a:lvl1pPr>
              <a:lnSpc>
                <a:spcPts val="1500"/>
              </a:lnSpc>
              <a:defRPr sz="1200" b="0">
                <a:solidFill>
                  <a:schemeClr val="tx2"/>
                </a:solidFill>
              </a:defRPr>
            </a:lvl1pPr>
            <a:lvl2pPr>
              <a:lnSpc>
                <a:spcPts val="1500"/>
              </a:lnSpc>
              <a:defRPr sz="1200" b="0"/>
            </a:lvl2pPr>
            <a:lvl3pPr>
              <a:defRPr sz="1200" b="0"/>
            </a:lvl3pPr>
            <a:lvl4pPr>
              <a:defRPr sz="1200" b="0"/>
            </a:lvl4pPr>
            <a:lvl5pPr>
              <a:defRPr sz="1200" b="0"/>
            </a:lvl5pPr>
          </a:lstStyle>
          <a:p>
            <a:pPr lvl="0"/>
            <a:r>
              <a:rPr lang="fr-FR" dirty="0"/>
              <a:t>Cliquez pour modifier les styles du texte du masque</a:t>
            </a:r>
          </a:p>
          <a:p>
            <a:pPr lvl="1"/>
            <a:r>
              <a:rPr lang="fr-FR" dirty="0"/>
              <a:t>Deuxième niveau</a:t>
            </a:r>
          </a:p>
        </p:txBody>
      </p:sp>
      <p:sp>
        <p:nvSpPr>
          <p:cNvPr id="20" name="Espace réservé du titre 1"/>
          <p:cNvSpPr>
            <a:spLocks noGrp="1"/>
          </p:cNvSpPr>
          <p:nvPr>
            <p:ph type="title"/>
          </p:nvPr>
        </p:nvSpPr>
        <p:spPr>
          <a:xfrm>
            <a:off x="745067" y="373063"/>
            <a:ext cx="7082365" cy="1008062"/>
          </a:xfrm>
          <a:prstGeom prst="rect">
            <a:avLst/>
          </a:prstGeom>
        </p:spPr>
        <p:txBody>
          <a:bodyPr vert="horz" lIns="0" tIns="0" rIns="0" bIns="0" rtlCol="0" anchor="ctr">
            <a:normAutofit/>
          </a:bodyPr>
          <a:lstStyle/>
          <a:p>
            <a:r>
              <a:rPr lang="fr-FR" dirty="0"/>
              <a:t>CLIQUEZ POUR MODIFIER LE STYLE DU TITRE</a:t>
            </a:r>
            <a:endParaRPr lang="en-CA" dirty="0"/>
          </a:p>
        </p:txBody>
      </p:sp>
    </p:spTree>
    <p:extLst>
      <p:ext uri="{BB962C8B-B14F-4D97-AF65-F5344CB8AC3E}">
        <p14:creationId xmlns:p14="http://schemas.microsoft.com/office/powerpoint/2010/main" val="3404399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exte 3 photos">
    <p:spTree>
      <p:nvGrpSpPr>
        <p:cNvPr id="1" name=""/>
        <p:cNvGrpSpPr/>
        <p:nvPr/>
      </p:nvGrpSpPr>
      <p:grpSpPr>
        <a:xfrm>
          <a:off x="0" y="0"/>
          <a:ext cx="0" cy="0"/>
          <a:chOff x="0" y="0"/>
          <a:chExt cx="0" cy="0"/>
        </a:xfrm>
      </p:grpSpPr>
      <p:sp>
        <p:nvSpPr>
          <p:cNvPr id="11" name="Espace réservé pour une image  10"/>
          <p:cNvSpPr>
            <a:spLocks noGrp="1"/>
          </p:cNvSpPr>
          <p:nvPr>
            <p:ph type="pic" sz="quarter" idx="13"/>
          </p:nvPr>
        </p:nvSpPr>
        <p:spPr>
          <a:xfrm>
            <a:off x="7986183" y="1465017"/>
            <a:ext cx="3462867" cy="2028825"/>
          </a:xfrm>
        </p:spPr>
        <p:txBody>
          <a:bodyPr/>
          <a:lstStyle>
            <a:lvl1pPr marL="0" indent="0">
              <a:buNone/>
              <a:defRPr/>
            </a:lvl1pPr>
          </a:lstStyle>
          <a:p>
            <a:endParaRPr lang="en-CA" dirty="0"/>
          </a:p>
        </p:txBody>
      </p:sp>
      <p:sp>
        <p:nvSpPr>
          <p:cNvPr id="4" name="Espace réservé de la date 3"/>
          <p:cNvSpPr>
            <a:spLocks noGrp="1"/>
          </p:cNvSpPr>
          <p:nvPr>
            <p:ph type="dt" sz="half" idx="10"/>
          </p:nvPr>
        </p:nvSpPr>
        <p:spPr>
          <a:xfrm>
            <a:off x="4364566" y="6483102"/>
            <a:ext cx="3414184" cy="237109"/>
          </a:xfrm>
          <a:prstGeom prst="rect">
            <a:avLst/>
          </a:prstGeom>
        </p:spPr>
        <p:txBody>
          <a:bodyPr/>
          <a:lstStyle/>
          <a:p>
            <a:fld id="{2949A182-AE3C-4010-8CE2-DA3A4577DDB3}"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12" name="Rectangle 11"/>
          <p:cNvSpPr/>
          <p:nvPr userDrawn="1"/>
        </p:nvSpPr>
        <p:spPr>
          <a:xfrm>
            <a:off x="7986185" y="3529965"/>
            <a:ext cx="3462867" cy="5564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3" name="Espace réservé pour une image  10"/>
          <p:cNvSpPr>
            <a:spLocks noGrp="1"/>
          </p:cNvSpPr>
          <p:nvPr>
            <p:ph type="pic" sz="quarter" idx="15"/>
          </p:nvPr>
        </p:nvSpPr>
        <p:spPr>
          <a:xfrm>
            <a:off x="745066" y="1465017"/>
            <a:ext cx="3460750" cy="2028825"/>
          </a:xfrm>
        </p:spPr>
        <p:txBody>
          <a:bodyPr/>
          <a:lstStyle>
            <a:lvl1pPr marL="0" indent="0">
              <a:buNone/>
              <a:defRPr/>
            </a:lvl1pPr>
          </a:lstStyle>
          <a:p>
            <a:endParaRPr lang="en-CA" dirty="0"/>
          </a:p>
        </p:txBody>
      </p:sp>
      <p:sp>
        <p:nvSpPr>
          <p:cNvPr id="15" name="Rectangle 14"/>
          <p:cNvSpPr/>
          <p:nvPr userDrawn="1"/>
        </p:nvSpPr>
        <p:spPr>
          <a:xfrm>
            <a:off x="745068" y="3529965"/>
            <a:ext cx="3462850" cy="5564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7" name="Espace réservé pour une image  10"/>
          <p:cNvSpPr>
            <a:spLocks noGrp="1"/>
          </p:cNvSpPr>
          <p:nvPr>
            <p:ph type="pic" sz="quarter" idx="17"/>
          </p:nvPr>
        </p:nvSpPr>
        <p:spPr>
          <a:xfrm>
            <a:off x="4368800" y="1465017"/>
            <a:ext cx="3462867" cy="2028825"/>
          </a:xfrm>
        </p:spPr>
        <p:txBody>
          <a:bodyPr/>
          <a:lstStyle>
            <a:lvl1pPr marL="0" indent="0">
              <a:buNone/>
              <a:defRPr/>
            </a:lvl1pPr>
          </a:lstStyle>
          <a:p>
            <a:endParaRPr lang="en-CA" dirty="0"/>
          </a:p>
        </p:txBody>
      </p:sp>
      <p:sp>
        <p:nvSpPr>
          <p:cNvPr id="19" name="Rectangle 18"/>
          <p:cNvSpPr/>
          <p:nvPr userDrawn="1"/>
        </p:nvSpPr>
        <p:spPr>
          <a:xfrm>
            <a:off x="4364570" y="3529965"/>
            <a:ext cx="3467102" cy="5571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cxnSp>
        <p:nvCxnSpPr>
          <p:cNvPr id="23" name="Connecteur droit 22"/>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Espace réservé du texte 24"/>
          <p:cNvSpPr>
            <a:spLocks noGrp="1"/>
          </p:cNvSpPr>
          <p:nvPr>
            <p:ph type="body" sz="quarter" idx="18"/>
          </p:nvPr>
        </p:nvSpPr>
        <p:spPr>
          <a:xfrm>
            <a:off x="745066" y="3668140"/>
            <a:ext cx="3460750" cy="1788101"/>
          </a:xfrm>
        </p:spPr>
        <p:txBody>
          <a:bodyPr>
            <a:normAutofit/>
          </a:bodyPr>
          <a:lstStyle>
            <a:lvl1pPr>
              <a:lnSpc>
                <a:spcPts val="1500"/>
              </a:lnSpc>
              <a:spcBef>
                <a:spcPts val="1200"/>
              </a:spcBef>
              <a:defRPr sz="1200" b="0">
                <a:solidFill>
                  <a:schemeClr val="tx2"/>
                </a:solidFill>
              </a:defRPr>
            </a:lvl1pPr>
            <a:lvl2pPr>
              <a:lnSpc>
                <a:spcPts val="1500"/>
              </a:lnSpc>
              <a:spcBef>
                <a:spcPts val="800"/>
              </a:spcBef>
              <a:defRPr sz="1200" b="0"/>
            </a:lvl2pPr>
            <a:lvl3pPr>
              <a:defRPr sz="1200" b="0"/>
            </a:lvl3pPr>
            <a:lvl4pPr>
              <a:defRPr sz="1200" b="0"/>
            </a:lvl4pPr>
            <a:lvl5pPr>
              <a:defRPr sz="1200" b="0"/>
            </a:lvl5pPr>
          </a:lstStyle>
          <a:p>
            <a:pPr lvl="0"/>
            <a:r>
              <a:rPr lang="fr-FR" dirty="0"/>
              <a:t>Cliquez pour modifier les styles du texte du masque</a:t>
            </a:r>
          </a:p>
          <a:p>
            <a:pPr lvl="1"/>
            <a:r>
              <a:rPr lang="fr-FR" dirty="0"/>
              <a:t>Deuxième niveau</a:t>
            </a:r>
          </a:p>
        </p:txBody>
      </p:sp>
      <p:sp>
        <p:nvSpPr>
          <p:cNvPr id="26" name="Espace réservé du texte 24"/>
          <p:cNvSpPr>
            <a:spLocks noGrp="1"/>
          </p:cNvSpPr>
          <p:nvPr>
            <p:ph type="body" sz="quarter" idx="19"/>
          </p:nvPr>
        </p:nvSpPr>
        <p:spPr>
          <a:xfrm>
            <a:off x="4364567" y="3668140"/>
            <a:ext cx="3460750" cy="1788101"/>
          </a:xfrm>
        </p:spPr>
        <p:txBody>
          <a:bodyPr>
            <a:normAutofit/>
          </a:bodyPr>
          <a:lstStyle>
            <a:lvl1pPr>
              <a:lnSpc>
                <a:spcPts val="1500"/>
              </a:lnSpc>
              <a:spcBef>
                <a:spcPts val="1200"/>
              </a:spcBef>
              <a:defRPr sz="1200" b="0">
                <a:solidFill>
                  <a:schemeClr val="tx2"/>
                </a:solidFill>
              </a:defRPr>
            </a:lvl1pPr>
            <a:lvl2pPr>
              <a:lnSpc>
                <a:spcPts val="1500"/>
              </a:lnSpc>
              <a:spcBef>
                <a:spcPts val="800"/>
              </a:spcBef>
              <a:defRPr sz="1200" b="0"/>
            </a:lvl2pPr>
            <a:lvl3pPr>
              <a:defRPr sz="1200" b="0"/>
            </a:lvl3pPr>
            <a:lvl4pPr>
              <a:defRPr sz="1200" b="0"/>
            </a:lvl4pPr>
            <a:lvl5pPr>
              <a:defRPr sz="1200" b="0"/>
            </a:lvl5pPr>
          </a:lstStyle>
          <a:p>
            <a:pPr lvl="0"/>
            <a:r>
              <a:rPr lang="fr-FR" dirty="0"/>
              <a:t>Cliquez pour modifier les styles du texte du masque</a:t>
            </a:r>
          </a:p>
          <a:p>
            <a:pPr lvl="1"/>
            <a:r>
              <a:rPr lang="fr-FR" dirty="0"/>
              <a:t>Deuxième niveau</a:t>
            </a:r>
          </a:p>
        </p:txBody>
      </p:sp>
      <p:sp>
        <p:nvSpPr>
          <p:cNvPr id="27" name="Espace réservé du texte 24"/>
          <p:cNvSpPr>
            <a:spLocks noGrp="1"/>
          </p:cNvSpPr>
          <p:nvPr>
            <p:ph type="body" sz="quarter" idx="20"/>
          </p:nvPr>
        </p:nvSpPr>
        <p:spPr>
          <a:xfrm>
            <a:off x="7988302" y="3668140"/>
            <a:ext cx="3460750" cy="1788101"/>
          </a:xfrm>
        </p:spPr>
        <p:txBody>
          <a:bodyPr>
            <a:normAutofit/>
          </a:bodyPr>
          <a:lstStyle>
            <a:lvl1pPr>
              <a:lnSpc>
                <a:spcPts val="1500"/>
              </a:lnSpc>
              <a:spcBef>
                <a:spcPts val="1200"/>
              </a:spcBef>
              <a:defRPr sz="1200" b="0">
                <a:solidFill>
                  <a:schemeClr val="tx2"/>
                </a:solidFill>
              </a:defRPr>
            </a:lvl1pPr>
            <a:lvl2pPr>
              <a:lnSpc>
                <a:spcPts val="1500"/>
              </a:lnSpc>
              <a:spcBef>
                <a:spcPts val="800"/>
              </a:spcBef>
              <a:defRPr sz="1200" b="0"/>
            </a:lvl2pPr>
            <a:lvl3pPr>
              <a:defRPr sz="1200" b="0"/>
            </a:lvl3pPr>
            <a:lvl4pPr>
              <a:defRPr sz="1200" b="0"/>
            </a:lvl4pPr>
            <a:lvl5pPr>
              <a:defRPr sz="1200" b="0"/>
            </a:lvl5pPr>
          </a:lstStyle>
          <a:p>
            <a:pPr lvl="0"/>
            <a:r>
              <a:rPr lang="fr-FR" dirty="0"/>
              <a:t>Cliquez pour modifier les styles du texte du masque</a:t>
            </a:r>
          </a:p>
          <a:p>
            <a:pPr lvl="1"/>
            <a:r>
              <a:rPr lang="fr-FR" dirty="0"/>
              <a:t>Deuxième niveau</a:t>
            </a:r>
          </a:p>
        </p:txBody>
      </p:sp>
      <p:sp>
        <p:nvSpPr>
          <p:cNvPr id="20" name="Espace réservé du titre 1"/>
          <p:cNvSpPr>
            <a:spLocks noGrp="1"/>
          </p:cNvSpPr>
          <p:nvPr>
            <p:ph type="title" hasCustomPrompt="1"/>
          </p:nvPr>
        </p:nvSpPr>
        <p:spPr>
          <a:xfrm>
            <a:off x="745067" y="373063"/>
            <a:ext cx="7082365" cy="1008062"/>
          </a:xfrm>
          <a:prstGeom prst="rect">
            <a:avLst/>
          </a:prstGeom>
        </p:spPr>
        <p:txBody>
          <a:bodyPr vert="horz" lIns="0" tIns="0" rIns="0" bIns="0" rtlCol="0" anchor="ctr">
            <a:normAutofit/>
          </a:bodyPr>
          <a:lstStyle>
            <a:lvl1pPr>
              <a:defRPr baseline="0"/>
            </a:lvl1pPr>
          </a:lstStyle>
          <a:p>
            <a:r>
              <a:rPr lang="fr-FR" dirty="0"/>
              <a:t>Cliquez ici pour modifier le </a:t>
            </a:r>
            <a:r>
              <a:rPr lang="fr-FR" dirty="0" err="1"/>
              <a:t>text</a:t>
            </a:r>
            <a:endParaRPr lang="en-CA" dirty="0"/>
          </a:p>
        </p:txBody>
      </p:sp>
      <p:sp>
        <p:nvSpPr>
          <p:cNvPr id="18" name="Rectangle 17"/>
          <p:cNvSpPr/>
          <p:nvPr userDrawn="1"/>
        </p:nvSpPr>
        <p:spPr>
          <a:xfrm>
            <a:off x="745071" y="5456244"/>
            <a:ext cx="10703980" cy="4571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21" name="Espace réservé du texte 13"/>
          <p:cNvSpPr>
            <a:spLocks noGrp="1"/>
          </p:cNvSpPr>
          <p:nvPr>
            <p:ph type="body" sz="quarter" idx="21"/>
          </p:nvPr>
        </p:nvSpPr>
        <p:spPr>
          <a:xfrm>
            <a:off x="745069" y="5566093"/>
            <a:ext cx="10703984" cy="914082"/>
          </a:xfrm>
        </p:spPr>
        <p:txBody>
          <a:bodyPr>
            <a:normAutofit/>
          </a:bodyPr>
          <a:lstStyle>
            <a:lvl1pPr marL="0" indent="0">
              <a:lnSpc>
                <a:spcPts val="1500"/>
              </a:lnSpc>
              <a:buNone/>
              <a:defRPr sz="1200" b="0"/>
            </a:lvl1pPr>
          </a:lstStyle>
          <a:p>
            <a:pPr lvl="0"/>
            <a:r>
              <a:rPr lang="fr-FR" dirty="0"/>
              <a:t>Cliquez pour modifier les styles du</a:t>
            </a:r>
            <a:endParaRPr lang="en-CA" dirty="0"/>
          </a:p>
        </p:txBody>
      </p:sp>
      <p:sp>
        <p:nvSpPr>
          <p:cNvPr id="22" name="Rectangle 21"/>
          <p:cNvSpPr/>
          <p:nvPr userDrawn="1"/>
        </p:nvSpPr>
        <p:spPr>
          <a:xfrm>
            <a:off x="745069" y="1381125"/>
            <a:ext cx="7082367" cy="5486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Tree>
    <p:extLst>
      <p:ext uri="{BB962C8B-B14F-4D97-AF65-F5344CB8AC3E}">
        <p14:creationId xmlns:p14="http://schemas.microsoft.com/office/powerpoint/2010/main" val="2358396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et contenu tableau">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a:t>Cliquez pour modifier le style du titre</a:t>
            </a:r>
            <a:endParaRPr lang="en-CA"/>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15" name="Espace réservé du tableau 14"/>
          <p:cNvSpPr>
            <a:spLocks noGrp="1"/>
          </p:cNvSpPr>
          <p:nvPr>
            <p:ph type="tbl" sz="quarter" idx="16"/>
          </p:nvPr>
        </p:nvSpPr>
        <p:spPr>
          <a:xfrm>
            <a:off x="745066" y="3409953"/>
            <a:ext cx="10703985" cy="2046289"/>
          </a:xfrm>
        </p:spPr>
        <p:txBody>
          <a:bodyPr>
            <a:normAutofit/>
          </a:bodyPr>
          <a:lstStyle>
            <a:lvl1pPr>
              <a:defRPr sz="1200"/>
            </a:lvl1pPr>
          </a:lstStyle>
          <a:p>
            <a:endParaRPr lang="en-CA" dirty="0"/>
          </a:p>
        </p:txBody>
      </p:sp>
      <p:sp>
        <p:nvSpPr>
          <p:cNvPr id="13" name="Rectangle 12"/>
          <p:cNvSpPr/>
          <p:nvPr userDrawn="1"/>
        </p:nvSpPr>
        <p:spPr>
          <a:xfrm>
            <a:off x="745071" y="5456244"/>
            <a:ext cx="10703980" cy="4571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4" name="Espace réservé du texte 13"/>
          <p:cNvSpPr>
            <a:spLocks noGrp="1"/>
          </p:cNvSpPr>
          <p:nvPr>
            <p:ph type="body" sz="quarter" idx="21"/>
          </p:nvPr>
        </p:nvSpPr>
        <p:spPr>
          <a:xfrm>
            <a:off x="745069" y="5566093"/>
            <a:ext cx="10703984" cy="914082"/>
          </a:xfrm>
        </p:spPr>
        <p:txBody>
          <a:bodyPr>
            <a:normAutofit/>
          </a:bodyPr>
          <a:lstStyle>
            <a:lvl1pPr marL="0" indent="0">
              <a:lnSpc>
                <a:spcPts val="1500"/>
              </a:lnSpc>
              <a:buNone/>
              <a:defRPr sz="1200" b="0"/>
            </a:lvl1pPr>
          </a:lstStyle>
          <a:p>
            <a:pPr lvl="0"/>
            <a:r>
              <a:rPr lang="fr-FR" dirty="0"/>
              <a:t>Cliquez pour modifier les styles du</a:t>
            </a:r>
            <a:endParaRPr lang="en-CA" dirty="0"/>
          </a:p>
        </p:txBody>
      </p:sp>
      <p:sp>
        <p:nvSpPr>
          <p:cNvPr id="20" name="Espace réservé du texte 19"/>
          <p:cNvSpPr>
            <a:spLocks noGrp="1"/>
          </p:cNvSpPr>
          <p:nvPr>
            <p:ph type="body" sz="quarter" idx="22"/>
          </p:nvPr>
        </p:nvSpPr>
        <p:spPr>
          <a:xfrm>
            <a:off x="745067" y="1517211"/>
            <a:ext cx="7082365" cy="1865311"/>
          </a:xfrm>
        </p:spPr>
        <p:txBody>
          <a:body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697260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re et contenu tableau">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a:t>Cliquez pour modifier le style du titre</a:t>
            </a:r>
            <a:endParaRPr lang="en-CA"/>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15" name="Espace réservé du tableau 14"/>
          <p:cNvSpPr>
            <a:spLocks noGrp="1"/>
          </p:cNvSpPr>
          <p:nvPr>
            <p:ph type="tbl" sz="quarter" idx="16"/>
          </p:nvPr>
        </p:nvSpPr>
        <p:spPr>
          <a:xfrm>
            <a:off x="745066" y="2587752"/>
            <a:ext cx="10703985" cy="1852487"/>
          </a:xfrm>
        </p:spPr>
        <p:txBody>
          <a:bodyPr>
            <a:normAutofit/>
          </a:bodyPr>
          <a:lstStyle>
            <a:lvl1pPr>
              <a:defRPr sz="1200"/>
            </a:lvl1pPr>
          </a:lstStyle>
          <a:p>
            <a:endParaRPr lang="en-CA" dirty="0"/>
          </a:p>
        </p:txBody>
      </p:sp>
      <p:sp>
        <p:nvSpPr>
          <p:cNvPr id="12" name="Espace réservé du texte 7"/>
          <p:cNvSpPr>
            <a:spLocks noGrp="1"/>
          </p:cNvSpPr>
          <p:nvPr>
            <p:ph type="body" sz="quarter" idx="18"/>
          </p:nvPr>
        </p:nvSpPr>
        <p:spPr>
          <a:xfrm>
            <a:off x="745069" y="1518287"/>
            <a:ext cx="7082367" cy="1023747"/>
          </a:xfrm>
        </p:spPr>
        <p:txBody>
          <a:bodyPr/>
          <a:lstStyle>
            <a:lvl2pPr>
              <a:spcBef>
                <a:spcPts val="800"/>
              </a:spcBef>
              <a:defRPr/>
            </a:lvl2pPr>
            <a:lvl3pPr>
              <a:spcBef>
                <a:spcPts val="1400"/>
              </a:spcBef>
              <a:defRPr/>
            </a:lvl3pPr>
            <a:lvl4pPr>
              <a:spcBef>
                <a:spcPts val="800"/>
              </a:spcBef>
              <a:defRPr/>
            </a:lvl4pPr>
          </a:lstStyle>
          <a:p>
            <a:pPr lvl="0"/>
            <a:r>
              <a:rPr lang="fr-FR" dirty="0"/>
              <a:t>Cliquez pour modifier les styles du texte du masque</a:t>
            </a:r>
          </a:p>
          <a:p>
            <a:pPr lvl="1"/>
            <a:r>
              <a:rPr lang="fr-FR" dirty="0"/>
              <a:t>Deuxième niveau</a:t>
            </a:r>
          </a:p>
        </p:txBody>
      </p:sp>
      <p:sp>
        <p:nvSpPr>
          <p:cNvPr id="13" name="Rectangle 12"/>
          <p:cNvSpPr/>
          <p:nvPr userDrawn="1"/>
        </p:nvSpPr>
        <p:spPr>
          <a:xfrm>
            <a:off x="745071" y="4430719"/>
            <a:ext cx="10703980" cy="4571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4" name="Espace réservé du texte 13"/>
          <p:cNvSpPr>
            <a:spLocks noGrp="1"/>
          </p:cNvSpPr>
          <p:nvPr>
            <p:ph type="body" sz="quarter" idx="21"/>
          </p:nvPr>
        </p:nvSpPr>
        <p:spPr>
          <a:xfrm>
            <a:off x="745069" y="4540568"/>
            <a:ext cx="10703984" cy="1942528"/>
          </a:xfrm>
        </p:spPr>
        <p:txBody>
          <a:bodyPr>
            <a:normAutofit/>
          </a:bodyPr>
          <a:lstStyle>
            <a:lvl1pPr marL="0" indent="0">
              <a:lnSpc>
                <a:spcPts val="1500"/>
              </a:lnSpc>
              <a:buNone/>
              <a:defRPr sz="1200" b="0"/>
            </a:lvl1pPr>
          </a:lstStyle>
          <a:p>
            <a:pPr lvl="0"/>
            <a:r>
              <a:rPr lang="fr-FR" dirty="0"/>
              <a:t>Cliquez pour modifier les styles du</a:t>
            </a:r>
            <a:endParaRPr lang="en-CA" dirty="0"/>
          </a:p>
        </p:txBody>
      </p:sp>
    </p:spTree>
    <p:extLst>
      <p:ext uri="{BB962C8B-B14F-4D97-AF65-F5344CB8AC3E}">
        <p14:creationId xmlns:p14="http://schemas.microsoft.com/office/powerpoint/2010/main" val="8736563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re contenu et légende">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dirty="0"/>
              <a:t>Cliquez pour modifier le style du titre</a:t>
            </a:r>
            <a:endParaRPr lang="en-CA" dirty="0"/>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8" name="Espace réservé du texte 7"/>
          <p:cNvSpPr>
            <a:spLocks noGrp="1"/>
          </p:cNvSpPr>
          <p:nvPr>
            <p:ph type="body" sz="quarter" idx="13"/>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
        <p:nvSpPr>
          <p:cNvPr id="10" name="Rectangle 9"/>
          <p:cNvSpPr/>
          <p:nvPr userDrawn="1"/>
        </p:nvSpPr>
        <p:spPr>
          <a:xfrm>
            <a:off x="7986183" y="4430713"/>
            <a:ext cx="3462867" cy="5564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1" name="Espace réservé du texte 13"/>
          <p:cNvSpPr>
            <a:spLocks noGrp="1"/>
          </p:cNvSpPr>
          <p:nvPr>
            <p:ph type="body" sz="quarter" idx="15"/>
          </p:nvPr>
        </p:nvSpPr>
        <p:spPr>
          <a:xfrm>
            <a:off x="7986187" y="4540568"/>
            <a:ext cx="3462868" cy="1869758"/>
          </a:xfrm>
        </p:spPr>
        <p:txBody>
          <a:bodyPr>
            <a:normAutofit/>
          </a:bodyPr>
          <a:lstStyle>
            <a:lvl1pPr marL="0" indent="0">
              <a:lnSpc>
                <a:spcPts val="1500"/>
              </a:lnSpc>
              <a:spcBef>
                <a:spcPts val="800"/>
              </a:spcBef>
              <a:buNone/>
              <a:defRPr sz="1200" b="0"/>
            </a:lvl1pPr>
          </a:lstStyle>
          <a:p>
            <a:pPr lvl="0"/>
            <a:r>
              <a:rPr lang="fr-FR" dirty="0"/>
              <a:t>Cliquez pour modifier les styles du</a:t>
            </a:r>
            <a:endParaRPr lang="en-CA" dirty="0"/>
          </a:p>
        </p:txBody>
      </p:sp>
    </p:spTree>
    <p:extLst>
      <p:ext uri="{BB962C8B-B14F-4D97-AF65-F5344CB8AC3E}">
        <p14:creationId xmlns:p14="http://schemas.microsoft.com/office/powerpoint/2010/main" val="238477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87B434C-9450-4FD0-A3BB-FC343C76F50C}" type="datetime1">
              <a:rPr lang="fr-FR" smtClean="0">
                <a:solidFill>
                  <a:srgbClr val="000000">
                    <a:tint val="75000"/>
                  </a:srgbClr>
                </a:solidFill>
              </a:rPr>
              <a:pPr/>
              <a:t>14/12/2021</a:t>
            </a:fld>
            <a:endParaRPr lang="en-CA" dirty="0">
              <a:solidFill>
                <a:srgbClr val="000000">
                  <a:tint val="75000"/>
                </a:srgbClr>
              </a:solidFill>
            </a:endParaRPr>
          </a:p>
        </p:txBody>
      </p:sp>
      <p:sp>
        <p:nvSpPr>
          <p:cNvPr id="6" name="Footer Placeholder 5"/>
          <p:cNvSpPr>
            <a:spLocks noGrp="1"/>
          </p:cNvSpPr>
          <p:nvPr>
            <p:ph type="ftr" sz="quarter" idx="11"/>
          </p:nvPr>
        </p:nvSpPr>
        <p:spPr/>
        <p:txBody>
          <a:bodyPr/>
          <a:lstStyle/>
          <a:p>
            <a:r>
              <a:rPr lang="en-CA">
                <a:solidFill>
                  <a:srgbClr val="000000">
                    <a:tint val="75000"/>
                  </a:srgbClr>
                </a:solidFill>
              </a:rPr>
              <a:t>CROP</a:t>
            </a:r>
            <a:endParaRPr lang="en-CA"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Tree>
    <p:extLst>
      <p:ext uri="{BB962C8B-B14F-4D97-AF65-F5344CB8AC3E}">
        <p14:creationId xmlns:p14="http://schemas.microsoft.com/office/powerpoint/2010/main" val="3896973255"/>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2">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a:t>Cliquez pour modifier le style du titre</a:t>
            </a:r>
            <a:endParaRPr lang="en-CA"/>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9" name="Espace réservé du contenu 8"/>
          <p:cNvSpPr>
            <a:spLocks noGrp="1"/>
          </p:cNvSpPr>
          <p:nvPr>
            <p:ph sz="quarter" idx="14"/>
          </p:nvPr>
        </p:nvSpPr>
        <p:spPr>
          <a:xfrm>
            <a:off x="745070" y="1517270"/>
            <a:ext cx="7082367" cy="4893056"/>
          </a:xfrm>
        </p:spPr>
        <p:txBody>
          <a:bodyPr/>
          <a:lstStyle/>
          <a:p>
            <a:pPr lvl="0"/>
            <a:r>
              <a:rPr lang="fr-FR" dirty="0"/>
              <a:t>Cliquez pour modifier</a:t>
            </a:r>
            <a:endParaRPr lang="en-CA" dirty="0"/>
          </a:p>
        </p:txBody>
      </p:sp>
      <p:cxnSp>
        <p:nvCxnSpPr>
          <p:cNvPr id="12" name="Connecteur droit 11"/>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986183" y="4430713"/>
            <a:ext cx="3462867" cy="5564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0" name="Espace réservé du texte 13"/>
          <p:cNvSpPr>
            <a:spLocks noGrp="1"/>
          </p:cNvSpPr>
          <p:nvPr>
            <p:ph type="body" sz="quarter" idx="15"/>
          </p:nvPr>
        </p:nvSpPr>
        <p:spPr>
          <a:xfrm>
            <a:off x="7986187" y="4540568"/>
            <a:ext cx="3462868" cy="1869758"/>
          </a:xfrm>
        </p:spPr>
        <p:txBody>
          <a:bodyPr>
            <a:normAutofit/>
          </a:bodyPr>
          <a:lstStyle>
            <a:lvl1pPr marL="0" indent="0">
              <a:lnSpc>
                <a:spcPts val="1500"/>
              </a:lnSpc>
              <a:spcBef>
                <a:spcPts val="600"/>
              </a:spcBef>
              <a:buNone/>
              <a:defRPr sz="1200" b="0"/>
            </a:lvl1pPr>
          </a:lstStyle>
          <a:p>
            <a:pPr lvl="0"/>
            <a:r>
              <a:rPr lang="fr-FR" dirty="0"/>
              <a:t>Cliquez pour modifier les styles du</a:t>
            </a:r>
            <a:endParaRPr lang="en-CA" dirty="0"/>
          </a:p>
        </p:txBody>
      </p:sp>
      <p:sp>
        <p:nvSpPr>
          <p:cNvPr id="11" name="Rectangle 10"/>
          <p:cNvSpPr/>
          <p:nvPr userDrawn="1"/>
        </p:nvSpPr>
        <p:spPr>
          <a:xfrm>
            <a:off x="745068" y="2242948"/>
            <a:ext cx="7082365"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4" name="Rectangle 13"/>
          <p:cNvSpPr/>
          <p:nvPr userDrawn="1"/>
        </p:nvSpPr>
        <p:spPr>
          <a:xfrm>
            <a:off x="745069" y="1381125"/>
            <a:ext cx="7082367" cy="5486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Tree>
    <p:extLst>
      <p:ext uri="{BB962C8B-B14F-4D97-AF65-F5344CB8AC3E}">
        <p14:creationId xmlns:p14="http://schemas.microsoft.com/office/powerpoint/2010/main" val="2665767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re et contenu tableau 2">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a:t>Cliquez pour modifier le style du titre</a:t>
            </a:r>
            <a:endParaRPr lang="en-CA"/>
          </a:p>
        </p:txBody>
      </p:sp>
      <p:sp>
        <p:nvSpPr>
          <p:cNvPr id="3" name="Espace réservé du contenu 2"/>
          <p:cNvSpPr>
            <a:spLocks noGrp="1"/>
          </p:cNvSpPr>
          <p:nvPr>
            <p:ph idx="1"/>
          </p:nvPr>
        </p:nvSpPr>
        <p:spPr>
          <a:xfrm>
            <a:off x="745070" y="2386019"/>
            <a:ext cx="7082367" cy="933259"/>
          </a:xfrm>
        </p:spPr>
        <p:txBody>
          <a:bodyPr/>
          <a:lstStyle>
            <a:lvl1pPr>
              <a:lnSpc>
                <a:spcPts val="1800"/>
              </a:lnSpc>
              <a:spcBef>
                <a:spcPts val="600"/>
              </a:spcBef>
              <a:defRPr b="0"/>
            </a:lvl1pPr>
          </a:lstStyle>
          <a:p>
            <a:pPr lvl="0"/>
            <a:r>
              <a:rPr lang="fr-FR" dirty="0"/>
              <a:t>Cliquez pour modifier les styles du texte du masque</a:t>
            </a:r>
          </a:p>
          <a:p>
            <a:pPr lvl="0"/>
            <a:endParaRPr lang="fr-FR" dirty="0"/>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15" name="Espace réservé du tableau 14"/>
          <p:cNvSpPr>
            <a:spLocks noGrp="1"/>
          </p:cNvSpPr>
          <p:nvPr>
            <p:ph type="tbl" sz="quarter" idx="16"/>
          </p:nvPr>
        </p:nvSpPr>
        <p:spPr>
          <a:xfrm>
            <a:off x="745069" y="3319273"/>
            <a:ext cx="10703984" cy="2377440"/>
          </a:xfrm>
        </p:spPr>
        <p:txBody>
          <a:bodyPr>
            <a:normAutofit/>
          </a:bodyPr>
          <a:lstStyle>
            <a:lvl1pPr>
              <a:defRPr sz="1200"/>
            </a:lvl1pPr>
          </a:lstStyle>
          <a:p>
            <a:endParaRPr lang="en-CA" dirty="0"/>
          </a:p>
        </p:txBody>
      </p:sp>
      <p:sp>
        <p:nvSpPr>
          <p:cNvPr id="16" name="Rectangle 15"/>
          <p:cNvSpPr/>
          <p:nvPr userDrawn="1"/>
        </p:nvSpPr>
        <p:spPr>
          <a:xfrm>
            <a:off x="4364567" y="5824729"/>
            <a:ext cx="7084484" cy="5564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7" name="Espace réservé du texte 13"/>
          <p:cNvSpPr>
            <a:spLocks noGrp="1"/>
          </p:cNvSpPr>
          <p:nvPr>
            <p:ph type="body" sz="quarter" idx="17"/>
          </p:nvPr>
        </p:nvSpPr>
        <p:spPr>
          <a:xfrm>
            <a:off x="4364569" y="5907813"/>
            <a:ext cx="7084485" cy="465561"/>
          </a:xfrm>
        </p:spPr>
        <p:txBody>
          <a:bodyPr>
            <a:normAutofit/>
          </a:bodyPr>
          <a:lstStyle>
            <a:lvl1pPr marL="0" indent="0">
              <a:lnSpc>
                <a:spcPts val="1300"/>
              </a:lnSpc>
              <a:spcBef>
                <a:spcPts val="600"/>
              </a:spcBef>
              <a:buNone/>
              <a:defRPr sz="1200" b="0"/>
            </a:lvl1pPr>
          </a:lstStyle>
          <a:p>
            <a:pPr lvl="0"/>
            <a:r>
              <a:rPr lang="fr-FR" dirty="0"/>
              <a:t>Cliquez pour modifier les styles du</a:t>
            </a:r>
          </a:p>
        </p:txBody>
      </p:sp>
      <p:sp>
        <p:nvSpPr>
          <p:cNvPr id="11" name="Espace réservé pour une image  10"/>
          <p:cNvSpPr>
            <a:spLocks noGrp="1"/>
          </p:cNvSpPr>
          <p:nvPr>
            <p:ph type="pic" sz="quarter" idx="13"/>
          </p:nvPr>
        </p:nvSpPr>
        <p:spPr>
          <a:xfrm>
            <a:off x="7986187" y="173038"/>
            <a:ext cx="3462868" cy="2127978"/>
          </a:xfrm>
        </p:spPr>
        <p:txBody>
          <a:bodyPr/>
          <a:lstStyle>
            <a:lvl1pPr marL="0" indent="0">
              <a:buNone/>
              <a:defRPr/>
            </a:lvl1pPr>
          </a:lstStyle>
          <a:p>
            <a:endParaRPr lang="en-CA" dirty="0"/>
          </a:p>
        </p:txBody>
      </p:sp>
    </p:spTree>
    <p:extLst>
      <p:ext uri="{BB962C8B-B14F-4D97-AF65-F5344CB8AC3E}">
        <p14:creationId xmlns:p14="http://schemas.microsoft.com/office/powerpoint/2010/main" val="2130031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re et contenu tableau Grand">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a:t>Cliquez pour modifier le style du titre</a:t>
            </a:r>
            <a:endParaRPr lang="en-CA"/>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15" name="Espace réservé du tableau 14"/>
          <p:cNvSpPr>
            <a:spLocks noGrp="1"/>
          </p:cNvSpPr>
          <p:nvPr>
            <p:ph type="tbl" sz="quarter" idx="16"/>
          </p:nvPr>
        </p:nvSpPr>
        <p:spPr>
          <a:xfrm>
            <a:off x="745066" y="2386013"/>
            <a:ext cx="10703985" cy="4097083"/>
          </a:xfrm>
        </p:spPr>
        <p:txBody>
          <a:bodyPr>
            <a:normAutofit/>
          </a:bodyPr>
          <a:lstStyle>
            <a:lvl1pPr>
              <a:defRPr sz="1200"/>
            </a:lvl1pPr>
          </a:lstStyle>
          <a:p>
            <a:endParaRPr lang="en-CA" dirty="0"/>
          </a:p>
        </p:txBody>
      </p:sp>
      <p:cxnSp>
        <p:nvCxnSpPr>
          <p:cNvPr id="14" name="Connecteur droit 13"/>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Forme en L 17"/>
          <p:cNvSpPr/>
          <p:nvPr userDrawn="1"/>
        </p:nvSpPr>
        <p:spPr>
          <a:xfrm rot="5400000">
            <a:off x="783447" y="135674"/>
            <a:ext cx="230280" cy="307040"/>
          </a:xfrm>
          <a:prstGeom prst="corner">
            <a:avLst>
              <a:gd name="adj1" fmla="val 31250"/>
              <a:gd name="adj2" fmla="val 3008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9" name="Forme en L 18"/>
          <p:cNvSpPr/>
          <p:nvPr userDrawn="1"/>
        </p:nvSpPr>
        <p:spPr>
          <a:xfrm rot="5400000" flipH="1" flipV="1">
            <a:off x="7558773" y="1955012"/>
            <a:ext cx="230280" cy="307040"/>
          </a:xfrm>
          <a:prstGeom prst="corner">
            <a:avLst>
              <a:gd name="adj1" fmla="val 31250"/>
              <a:gd name="adj2" fmla="val 3008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Tree>
    <p:extLst>
      <p:ext uri="{BB962C8B-B14F-4D97-AF65-F5344CB8AC3E}">
        <p14:creationId xmlns:p14="http://schemas.microsoft.com/office/powerpoint/2010/main" val="1912832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e 1 photo">
    <p:spTree>
      <p:nvGrpSpPr>
        <p:cNvPr id="1" name=""/>
        <p:cNvGrpSpPr/>
        <p:nvPr/>
      </p:nvGrpSpPr>
      <p:grpSpPr>
        <a:xfrm>
          <a:off x="0" y="0"/>
          <a:ext cx="0" cy="0"/>
          <a:chOff x="0" y="0"/>
          <a:chExt cx="0" cy="0"/>
        </a:xfrm>
      </p:grpSpPr>
      <p:sp>
        <p:nvSpPr>
          <p:cNvPr id="11" name="Espace réservé pour une image  10"/>
          <p:cNvSpPr>
            <a:spLocks noGrp="1"/>
          </p:cNvSpPr>
          <p:nvPr>
            <p:ph type="pic" sz="quarter" idx="13"/>
          </p:nvPr>
        </p:nvSpPr>
        <p:spPr>
          <a:xfrm>
            <a:off x="7986187" y="2291275"/>
            <a:ext cx="3462868" cy="2127978"/>
          </a:xfrm>
        </p:spPr>
        <p:txBody>
          <a:bodyPr/>
          <a:lstStyle>
            <a:lvl1pPr marL="0" indent="0">
              <a:buNone/>
              <a:defRPr/>
            </a:lvl1pPr>
          </a:lstStyle>
          <a:p>
            <a:endParaRPr lang="en-CA" dirty="0"/>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2949A182-AE3C-4010-8CE2-DA3A4577DDB3}"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12" name="Rectangle 11"/>
          <p:cNvSpPr/>
          <p:nvPr userDrawn="1"/>
        </p:nvSpPr>
        <p:spPr>
          <a:xfrm>
            <a:off x="7986183" y="4558987"/>
            <a:ext cx="3462867" cy="5564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4" name="Espace réservé du texte 13"/>
          <p:cNvSpPr>
            <a:spLocks noGrp="1"/>
          </p:cNvSpPr>
          <p:nvPr>
            <p:ph type="body" sz="quarter" idx="14"/>
          </p:nvPr>
        </p:nvSpPr>
        <p:spPr>
          <a:xfrm>
            <a:off x="7986187" y="4668842"/>
            <a:ext cx="3462868" cy="1686238"/>
          </a:xfrm>
        </p:spPr>
        <p:txBody>
          <a:bodyPr>
            <a:normAutofit/>
          </a:bodyPr>
          <a:lstStyle>
            <a:lvl1pPr marL="0" indent="0">
              <a:lnSpc>
                <a:spcPts val="1500"/>
              </a:lnSpc>
              <a:spcBef>
                <a:spcPts val="800"/>
              </a:spcBef>
              <a:buNone/>
              <a:defRPr sz="1200" b="0"/>
            </a:lvl1pPr>
          </a:lstStyle>
          <a:p>
            <a:pPr lvl="0"/>
            <a:r>
              <a:rPr lang="fr-FR" dirty="0"/>
              <a:t>Cliquez pour modifier les styles du</a:t>
            </a:r>
            <a:endParaRPr lang="en-CA" dirty="0"/>
          </a:p>
        </p:txBody>
      </p:sp>
      <p:sp>
        <p:nvSpPr>
          <p:cNvPr id="18" name="Espace réservé du titre 1"/>
          <p:cNvSpPr>
            <a:spLocks noGrp="1"/>
          </p:cNvSpPr>
          <p:nvPr>
            <p:ph type="title"/>
          </p:nvPr>
        </p:nvSpPr>
        <p:spPr>
          <a:xfrm>
            <a:off x="745070" y="404334"/>
            <a:ext cx="7082367" cy="1589058"/>
          </a:xfrm>
          <a:prstGeom prst="rect">
            <a:avLst/>
          </a:prstGeom>
        </p:spPr>
        <p:txBody>
          <a:bodyPr vert="horz" lIns="0" tIns="0" rIns="0" bIns="0" rtlCol="0" anchor="ctr">
            <a:normAutofit/>
          </a:bodyPr>
          <a:lstStyle/>
          <a:p>
            <a:r>
              <a:rPr lang="fr-FR" dirty="0"/>
              <a:t>Cliquez pour modifier le style du titre</a:t>
            </a:r>
            <a:endParaRPr lang="en-CA" dirty="0"/>
          </a:p>
        </p:txBody>
      </p:sp>
      <p:sp>
        <p:nvSpPr>
          <p:cNvPr id="17" name="Espace réservé du texte 16"/>
          <p:cNvSpPr>
            <a:spLocks noGrp="1"/>
          </p:cNvSpPr>
          <p:nvPr>
            <p:ph type="body" sz="quarter" idx="15"/>
          </p:nvPr>
        </p:nvSpPr>
        <p:spPr>
          <a:xfrm>
            <a:off x="745070" y="2386013"/>
            <a:ext cx="7082367" cy="409708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1741386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ree-colum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364566" y="6483102"/>
            <a:ext cx="3414184" cy="237109"/>
          </a:xfrm>
          <a:prstGeom prst="rect">
            <a:avLst/>
          </a:prstGeom>
        </p:spPr>
        <p:txBody>
          <a:bodyPr/>
          <a:lstStyle/>
          <a:p>
            <a:fld id="{2949A182-AE3C-4010-8CE2-DA3A4577DDB3}"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12" name="Rectangle 11"/>
          <p:cNvSpPr/>
          <p:nvPr userDrawn="1"/>
        </p:nvSpPr>
        <p:spPr>
          <a:xfrm>
            <a:off x="7986185" y="4174938"/>
            <a:ext cx="3462867" cy="548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4" name="Espace réservé du texte 13"/>
          <p:cNvSpPr>
            <a:spLocks noGrp="1"/>
          </p:cNvSpPr>
          <p:nvPr>
            <p:ph type="body" sz="quarter" idx="14"/>
          </p:nvPr>
        </p:nvSpPr>
        <p:spPr>
          <a:xfrm>
            <a:off x="7986187" y="4257362"/>
            <a:ext cx="3462868" cy="2225734"/>
          </a:xfrm>
        </p:spPr>
        <p:txBody>
          <a:bodyPr>
            <a:normAutofit/>
          </a:bodyPr>
          <a:lstStyle>
            <a:lvl1pPr marL="0" indent="0">
              <a:lnSpc>
                <a:spcPts val="1500"/>
              </a:lnSpc>
              <a:spcBef>
                <a:spcPts val="0"/>
              </a:spcBef>
              <a:buNone/>
              <a:defRPr sz="1200" b="0"/>
            </a:lvl1pPr>
          </a:lstStyle>
          <a:p>
            <a:pPr lvl="0"/>
            <a:r>
              <a:rPr lang="fr-FR" dirty="0"/>
              <a:t>Cliquez pour modifier les styles du</a:t>
            </a:r>
            <a:endParaRPr lang="en-CA" dirty="0"/>
          </a:p>
        </p:txBody>
      </p:sp>
      <p:sp>
        <p:nvSpPr>
          <p:cNvPr id="15" name="Rectangle 14"/>
          <p:cNvSpPr/>
          <p:nvPr userDrawn="1"/>
        </p:nvSpPr>
        <p:spPr>
          <a:xfrm>
            <a:off x="745068" y="4174938"/>
            <a:ext cx="3462850" cy="548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6" name="Espace réservé du texte 13"/>
          <p:cNvSpPr>
            <a:spLocks noGrp="1"/>
          </p:cNvSpPr>
          <p:nvPr>
            <p:ph type="body" sz="quarter" idx="16"/>
          </p:nvPr>
        </p:nvSpPr>
        <p:spPr>
          <a:xfrm>
            <a:off x="745066" y="4257362"/>
            <a:ext cx="3460750" cy="2225734"/>
          </a:xfrm>
        </p:spPr>
        <p:txBody>
          <a:bodyPr>
            <a:normAutofit/>
          </a:bodyPr>
          <a:lstStyle>
            <a:lvl1pPr marL="0" indent="0">
              <a:lnSpc>
                <a:spcPts val="1500"/>
              </a:lnSpc>
              <a:spcBef>
                <a:spcPts val="0"/>
              </a:spcBef>
              <a:buNone/>
              <a:defRPr sz="1200" b="0">
                <a:solidFill>
                  <a:schemeClr val="tx2"/>
                </a:solidFill>
              </a:defRPr>
            </a:lvl1pPr>
          </a:lstStyle>
          <a:p>
            <a:pPr lvl="0"/>
            <a:r>
              <a:rPr lang="fr-FR" dirty="0"/>
              <a:t>Cliquez pour modifier les styles du</a:t>
            </a:r>
            <a:endParaRPr lang="en-CA" dirty="0"/>
          </a:p>
        </p:txBody>
      </p:sp>
      <p:sp>
        <p:nvSpPr>
          <p:cNvPr id="19" name="Rectangle 18"/>
          <p:cNvSpPr/>
          <p:nvPr userDrawn="1"/>
        </p:nvSpPr>
        <p:spPr>
          <a:xfrm>
            <a:off x="4364570" y="4174938"/>
            <a:ext cx="3467102" cy="548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20" name="Espace réservé du texte 13"/>
          <p:cNvSpPr>
            <a:spLocks noGrp="1"/>
          </p:cNvSpPr>
          <p:nvPr>
            <p:ph type="body" sz="quarter" idx="18"/>
          </p:nvPr>
        </p:nvSpPr>
        <p:spPr>
          <a:xfrm>
            <a:off x="4368802" y="4257362"/>
            <a:ext cx="3462868" cy="2225734"/>
          </a:xfrm>
        </p:spPr>
        <p:txBody>
          <a:bodyPr>
            <a:normAutofit/>
          </a:bodyPr>
          <a:lstStyle>
            <a:lvl1pPr marL="0" indent="0">
              <a:lnSpc>
                <a:spcPts val="1500"/>
              </a:lnSpc>
              <a:spcBef>
                <a:spcPts val="0"/>
              </a:spcBef>
              <a:buNone/>
              <a:defRPr sz="1200" b="0"/>
            </a:lvl1pPr>
          </a:lstStyle>
          <a:p>
            <a:pPr lvl="0"/>
            <a:r>
              <a:rPr lang="fr-FR" dirty="0"/>
              <a:t>Cliquez pour modifier les styles du</a:t>
            </a:r>
            <a:endParaRPr lang="en-CA" dirty="0"/>
          </a:p>
        </p:txBody>
      </p:sp>
      <p:cxnSp>
        <p:nvCxnSpPr>
          <p:cNvPr id="23" name="Connecteur droit 22"/>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7986185" y="1335024"/>
            <a:ext cx="3462867" cy="556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25" name="Rectangle 24"/>
          <p:cNvSpPr/>
          <p:nvPr userDrawn="1"/>
        </p:nvSpPr>
        <p:spPr>
          <a:xfrm>
            <a:off x="745068" y="1335024"/>
            <a:ext cx="3462850" cy="556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26" name="Rectangle 25"/>
          <p:cNvSpPr/>
          <p:nvPr userDrawn="1"/>
        </p:nvSpPr>
        <p:spPr>
          <a:xfrm>
            <a:off x="4364570" y="1335024"/>
            <a:ext cx="3467102" cy="557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27" name="Espace réservé du texte 13"/>
          <p:cNvSpPr>
            <a:spLocks noGrp="1"/>
          </p:cNvSpPr>
          <p:nvPr>
            <p:ph type="body" sz="quarter" idx="19"/>
          </p:nvPr>
        </p:nvSpPr>
        <p:spPr>
          <a:xfrm>
            <a:off x="7986187" y="1409026"/>
            <a:ext cx="3462868" cy="2742350"/>
          </a:xfrm>
        </p:spPr>
        <p:txBody>
          <a:bodyPr>
            <a:normAutofit/>
          </a:bodyPr>
          <a:lstStyle>
            <a:lvl1pPr marL="0" indent="0">
              <a:lnSpc>
                <a:spcPts val="1500"/>
              </a:lnSpc>
              <a:spcBef>
                <a:spcPts val="0"/>
              </a:spcBef>
              <a:buNone/>
              <a:defRPr sz="1200" b="0"/>
            </a:lvl1pPr>
          </a:lstStyle>
          <a:p>
            <a:pPr lvl="0"/>
            <a:r>
              <a:rPr lang="fr-FR" dirty="0"/>
              <a:t>Cliquez pour modifier les styles du</a:t>
            </a:r>
            <a:endParaRPr lang="en-CA" dirty="0"/>
          </a:p>
        </p:txBody>
      </p:sp>
      <p:sp>
        <p:nvSpPr>
          <p:cNvPr id="28" name="Espace réservé du texte 13"/>
          <p:cNvSpPr>
            <a:spLocks noGrp="1"/>
          </p:cNvSpPr>
          <p:nvPr>
            <p:ph type="body" sz="quarter" idx="20"/>
          </p:nvPr>
        </p:nvSpPr>
        <p:spPr>
          <a:xfrm>
            <a:off x="745066" y="1409026"/>
            <a:ext cx="3460750" cy="2742350"/>
          </a:xfrm>
        </p:spPr>
        <p:txBody>
          <a:bodyPr>
            <a:normAutofit/>
          </a:bodyPr>
          <a:lstStyle>
            <a:lvl1pPr marL="0" indent="0">
              <a:lnSpc>
                <a:spcPts val="1500"/>
              </a:lnSpc>
              <a:spcBef>
                <a:spcPts val="0"/>
              </a:spcBef>
              <a:buNone/>
              <a:defRPr sz="1200" b="0">
                <a:solidFill>
                  <a:schemeClr val="tx2"/>
                </a:solidFill>
              </a:defRPr>
            </a:lvl1pPr>
          </a:lstStyle>
          <a:p>
            <a:pPr lvl="0"/>
            <a:r>
              <a:rPr lang="fr-FR" dirty="0"/>
              <a:t>Cliquez pour modifier les styles du</a:t>
            </a:r>
            <a:endParaRPr lang="en-CA" dirty="0"/>
          </a:p>
        </p:txBody>
      </p:sp>
      <p:sp>
        <p:nvSpPr>
          <p:cNvPr id="29" name="Espace réservé du texte 13"/>
          <p:cNvSpPr>
            <a:spLocks noGrp="1"/>
          </p:cNvSpPr>
          <p:nvPr>
            <p:ph type="body" sz="quarter" idx="21"/>
          </p:nvPr>
        </p:nvSpPr>
        <p:spPr>
          <a:xfrm>
            <a:off x="4368802" y="1409026"/>
            <a:ext cx="3462868" cy="2742350"/>
          </a:xfrm>
        </p:spPr>
        <p:txBody>
          <a:bodyPr>
            <a:normAutofit/>
          </a:bodyPr>
          <a:lstStyle>
            <a:lvl1pPr marL="0" indent="0">
              <a:lnSpc>
                <a:spcPts val="1500"/>
              </a:lnSpc>
              <a:spcBef>
                <a:spcPts val="0"/>
              </a:spcBef>
              <a:buNone/>
              <a:defRPr sz="1200" b="0"/>
            </a:lvl1pPr>
          </a:lstStyle>
          <a:p>
            <a:pPr lvl="0"/>
            <a:r>
              <a:rPr lang="fr-FR" dirty="0"/>
              <a:t>Cliquez pour modifier les styles du</a:t>
            </a:r>
            <a:endParaRPr lang="en-CA" dirty="0"/>
          </a:p>
        </p:txBody>
      </p:sp>
      <p:sp>
        <p:nvSpPr>
          <p:cNvPr id="30" name="Espace réservé du texte 13"/>
          <p:cNvSpPr>
            <a:spLocks noGrp="1"/>
          </p:cNvSpPr>
          <p:nvPr>
            <p:ph type="body" sz="quarter" idx="22" hasCustomPrompt="1"/>
          </p:nvPr>
        </p:nvSpPr>
        <p:spPr>
          <a:xfrm>
            <a:off x="7986187" y="1060704"/>
            <a:ext cx="3462868" cy="274320"/>
          </a:xfrm>
        </p:spPr>
        <p:txBody>
          <a:bodyPr>
            <a:noAutofit/>
          </a:bodyPr>
          <a:lstStyle>
            <a:lvl1pPr marL="0" marR="0" indent="0" algn="l" defTabSz="914400" rtl="0" eaLnBrk="1" fontAlgn="auto" latinLnBrk="0" hangingPunct="1">
              <a:lnSpc>
                <a:spcPts val="2000"/>
              </a:lnSpc>
              <a:spcBef>
                <a:spcPts val="1200"/>
              </a:spcBef>
              <a:spcAft>
                <a:spcPts val="0"/>
              </a:spcAft>
              <a:buClr>
                <a:schemeClr val="tx2"/>
              </a:buClr>
              <a:buSzTx/>
              <a:buFont typeface="Arial" pitchFamily="34" charset="0"/>
              <a:buNone/>
              <a:tabLst/>
              <a:defRPr sz="1600" b="1">
                <a:latin typeface="Arial Narrow" pitchFamily="34" charset="0"/>
              </a:defRPr>
            </a:lvl1pPr>
          </a:lstStyle>
          <a:p>
            <a:pPr marL="0" marR="0" lvl="0" indent="0" algn="l" defTabSz="914400" rtl="0" eaLnBrk="1" fontAlgn="auto" latinLnBrk="0" hangingPunct="1">
              <a:lnSpc>
                <a:spcPts val="2000"/>
              </a:lnSpc>
              <a:spcBef>
                <a:spcPts val="1200"/>
              </a:spcBef>
              <a:spcAft>
                <a:spcPts val="0"/>
              </a:spcAft>
              <a:buClr>
                <a:schemeClr val="tx2"/>
              </a:buClr>
              <a:buSzTx/>
              <a:buFont typeface="Arial" pitchFamily="34" charset="0"/>
              <a:buNone/>
              <a:tabLst/>
              <a:defRPr/>
            </a:pPr>
            <a:r>
              <a:rPr lang="fr-FR" dirty="0"/>
              <a:t>CLIQUEZ POUR MODIFIER</a:t>
            </a:r>
            <a:endParaRPr lang="en-CA" dirty="0"/>
          </a:p>
          <a:p>
            <a:pPr lvl="0"/>
            <a:endParaRPr lang="en-CA" dirty="0"/>
          </a:p>
        </p:txBody>
      </p:sp>
      <p:sp>
        <p:nvSpPr>
          <p:cNvPr id="31" name="Espace réservé du texte 13"/>
          <p:cNvSpPr>
            <a:spLocks noGrp="1"/>
          </p:cNvSpPr>
          <p:nvPr>
            <p:ph type="body" sz="quarter" idx="23" hasCustomPrompt="1"/>
          </p:nvPr>
        </p:nvSpPr>
        <p:spPr>
          <a:xfrm>
            <a:off x="745066" y="1060704"/>
            <a:ext cx="3460750" cy="274320"/>
          </a:xfrm>
        </p:spPr>
        <p:txBody>
          <a:bodyPr>
            <a:noAutofit/>
          </a:bodyPr>
          <a:lstStyle>
            <a:lvl1pPr marL="0" indent="0">
              <a:lnSpc>
                <a:spcPts val="2000"/>
              </a:lnSpc>
              <a:buNone/>
              <a:defRPr sz="1600" b="1">
                <a:solidFill>
                  <a:srgbClr val="7F7F7F"/>
                </a:solidFill>
                <a:latin typeface="Arial Narrow" pitchFamily="34" charset="0"/>
              </a:defRPr>
            </a:lvl1pPr>
          </a:lstStyle>
          <a:p>
            <a:pPr lvl="0"/>
            <a:r>
              <a:rPr lang="fr-FR" dirty="0"/>
              <a:t>CLIQUEZ POUR MODIFIER</a:t>
            </a:r>
            <a:endParaRPr lang="en-CA" dirty="0"/>
          </a:p>
        </p:txBody>
      </p:sp>
      <p:sp>
        <p:nvSpPr>
          <p:cNvPr id="32" name="Espace réservé du texte 13"/>
          <p:cNvSpPr>
            <a:spLocks noGrp="1"/>
          </p:cNvSpPr>
          <p:nvPr>
            <p:ph type="body" sz="quarter" idx="24" hasCustomPrompt="1"/>
          </p:nvPr>
        </p:nvSpPr>
        <p:spPr>
          <a:xfrm>
            <a:off x="4368802" y="1060704"/>
            <a:ext cx="3462868" cy="274320"/>
          </a:xfrm>
        </p:spPr>
        <p:txBody>
          <a:bodyPr>
            <a:noAutofit/>
          </a:bodyPr>
          <a:lstStyle>
            <a:lvl1pPr marL="0" marR="0" indent="0" algn="l" defTabSz="914400" rtl="0" eaLnBrk="1" fontAlgn="auto" latinLnBrk="0" hangingPunct="1">
              <a:lnSpc>
                <a:spcPts val="2000"/>
              </a:lnSpc>
              <a:spcBef>
                <a:spcPts val="1200"/>
              </a:spcBef>
              <a:spcAft>
                <a:spcPts val="0"/>
              </a:spcAft>
              <a:buClr>
                <a:schemeClr val="tx2"/>
              </a:buClr>
              <a:buSzTx/>
              <a:buFont typeface="Arial" pitchFamily="34" charset="0"/>
              <a:buNone/>
              <a:tabLst/>
              <a:defRPr sz="1600" b="1">
                <a:latin typeface="Arial Narrow" pitchFamily="34" charset="0"/>
              </a:defRPr>
            </a:lvl1pPr>
          </a:lstStyle>
          <a:p>
            <a:pPr marL="0" marR="0" lvl="0" indent="0" algn="l" defTabSz="914400" rtl="0" eaLnBrk="1" fontAlgn="auto" latinLnBrk="0" hangingPunct="1">
              <a:lnSpc>
                <a:spcPts val="2000"/>
              </a:lnSpc>
              <a:spcBef>
                <a:spcPts val="1200"/>
              </a:spcBef>
              <a:spcAft>
                <a:spcPts val="0"/>
              </a:spcAft>
              <a:buClr>
                <a:schemeClr val="tx2"/>
              </a:buClr>
              <a:buSzTx/>
              <a:buFont typeface="Arial" pitchFamily="34" charset="0"/>
              <a:buNone/>
              <a:tabLst/>
              <a:defRPr/>
            </a:pPr>
            <a:r>
              <a:rPr lang="fr-FR" dirty="0"/>
              <a:t>CLIQUEZ POUR MODIFIER</a:t>
            </a:r>
            <a:endParaRPr lang="en-CA" dirty="0"/>
          </a:p>
          <a:p>
            <a:pPr lvl="0"/>
            <a:endParaRPr lang="en-CA" dirty="0"/>
          </a:p>
        </p:txBody>
      </p:sp>
    </p:spTree>
    <p:extLst>
      <p:ext uri="{BB962C8B-B14F-4D97-AF65-F5344CB8AC3E}">
        <p14:creationId xmlns:p14="http://schemas.microsoft.com/office/powerpoint/2010/main" val="17071780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ree-column titl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364566" y="6483102"/>
            <a:ext cx="3414184" cy="237109"/>
          </a:xfrm>
          <a:prstGeom prst="rect">
            <a:avLst/>
          </a:prstGeom>
        </p:spPr>
        <p:txBody>
          <a:bodyPr/>
          <a:lstStyle/>
          <a:p>
            <a:fld id="{2949A182-AE3C-4010-8CE2-DA3A4577DDB3}"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12" name="Rectangle 11"/>
          <p:cNvSpPr/>
          <p:nvPr userDrawn="1"/>
        </p:nvSpPr>
        <p:spPr>
          <a:xfrm>
            <a:off x="7986185" y="4595562"/>
            <a:ext cx="3462867" cy="548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4" name="Espace réservé du texte 13"/>
          <p:cNvSpPr>
            <a:spLocks noGrp="1"/>
          </p:cNvSpPr>
          <p:nvPr>
            <p:ph type="body" sz="quarter" idx="14"/>
          </p:nvPr>
        </p:nvSpPr>
        <p:spPr>
          <a:xfrm>
            <a:off x="7986187" y="4677986"/>
            <a:ext cx="3462868" cy="1805110"/>
          </a:xfrm>
        </p:spPr>
        <p:txBody>
          <a:bodyPr>
            <a:normAutofit/>
          </a:bodyPr>
          <a:lstStyle>
            <a:lvl1pPr marL="0" indent="0">
              <a:lnSpc>
                <a:spcPts val="1300"/>
              </a:lnSpc>
              <a:spcBef>
                <a:spcPts val="0"/>
              </a:spcBef>
              <a:buNone/>
              <a:defRPr sz="1200" b="0"/>
            </a:lvl1pPr>
          </a:lstStyle>
          <a:p>
            <a:pPr lvl="0"/>
            <a:r>
              <a:rPr lang="fr-FR" dirty="0"/>
              <a:t>Cliquez pour modifier les styles du</a:t>
            </a:r>
            <a:endParaRPr lang="en-CA" dirty="0"/>
          </a:p>
        </p:txBody>
      </p:sp>
      <p:sp>
        <p:nvSpPr>
          <p:cNvPr id="15" name="Rectangle 14"/>
          <p:cNvSpPr/>
          <p:nvPr userDrawn="1"/>
        </p:nvSpPr>
        <p:spPr>
          <a:xfrm>
            <a:off x="745068" y="4595562"/>
            <a:ext cx="3462850" cy="548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16" name="Espace réservé du texte 13"/>
          <p:cNvSpPr>
            <a:spLocks noGrp="1"/>
          </p:cNvSpPr>
          <p:nvPr>
            <p:ph type="body" sz="quarter" idx="16"/>
          </p:nvPr>
        </p:nvSpPr>
        <p:spPr>
          <a:xfrm>
            <a:off x="745067" y="4677986"/>
            <a:ext cx="3460750" cy="1805110"/>
          </a:xfrm>
        </p:spPr>
        <p:txBody>
          <a:bodyPr>
            <a:normAutofit/>
          </a:bodyPr>
          <a:lstStyle>
            <a:lvl1pPr marL="0" indent="0">
              <a:lnSpc>
                <a:spcPts val="1300"/>
              </a:lnSpc>
              <a:spcBef>
                <a:spcPts val="0"/>
              </a:spcBef>
              <a:buNone/>
              <a:defRPr sz="1200" b="0">
                <a:solidFill>
                  <a:schemeClr val="tx2"/>
                </a:solidFill>
              </a:defRPr>
            </a:lvl1pPr>
          </a:lstStyle>
          <a:p>
            <a:pPr lvl="0"/>
            <a:r>
              <a:rPr lang="fr-FR" dirty="0"/>
              <a:t>Cliquez pour modifier les styles du</a:t>
            </a:r>
            <a:endParaRPr lang="en-CA" dirty="0"/>
          </a:p>
        </p:txBody>
      </p:sp>
      <p:sp>
        <p:nvSpPr>
          <p:cNvPr id="19" name="Rectangle 18"/>
          <p:cNvSpPr/>
          <p:nvPr userDrawn="1"/>
        </p:nvSpPr>
        <p:spPr>
          <a:xfrm>
            <a:off x="4364570" y="4595562"/>
            <a:ext cx="3467102" cy="548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20" name="Espace réservé du texte 13"/>
          <p:cNvSpPr>
            <a:spLocks noGrp="1"/>
          </p:cNvSpPr>
          <p:nvPr>
            <p:ph type="body" sz="quarter" idx="18"/>
          </p:nvPr>
        </p:nvSpPr>
        <p:spPr>
          <a:xfrm>
            <a:off x="4368804" y="4677986"/>
            <a:ext cx="3462868" cy="1805110"/>
          </a:xfrm>
        </p:spPr>
        <p:txBody>
          <a:bodyPr>
            <a:normAutofit/>
          </a:bodyPr>
          <a:lstStyle>
            <a:lvl1pPr marL="0" indent="0">
              <a:lnSpc>
                <a:spcPts val="1300"/>
              </a:lnSpc>
              <a:spcBef>
                <a:spcPts val="0"/>
              </a:spcBef>
              <a:buNone/>
              <a:defRPr sz="1200" b="0"/>
            </a:lvl1pPr>
          </a:lstStyle>
          <a:p>
            <a:pPr lvl="0"/>
            <a:r>
              <a:rPr lang="fr-FR" dirty="0"/>
              <a:t>Cliquez pour modifier les styles du</a:t>
            </a:r>
            <a:endParaRPr lang="en-CA" dirty="0"/>
          </a:p>
        </p:txBody>
      </p:sp>
      <p:cxnSp>
        <p:nvCxnSpPr>
          <p:cNvPr id="23" name="Connecteur droit 22"/>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Espace réservé du titre 1"/>
          <p:cNvSpPr>
            <a:spLocks noGrp="1"/>
          </p:cNvSpPr>
          <p:nvPr>
            <p:ph type="title"/>
          </p:nvPr>
        </p:nvSpPr>
        <p:spPr>
          <a:xfrm>
            <a:off x="745067" y="404334"/>
            <a:ext cx="7082365" cy="1589058"/>
          </a:xfrm>
          <a:prstGeom prst="rect">
            <a:avLst/>
          </a:prstGeom>
        </p:spPr>
        <p:txBody>
          <a:bodyPr vert="horz" lIns="0" tIns="0" rIns="0" bIns="0" rtlCol="0" anchor="ctr">
            <a:normAutofit/>
          </a:bodyPr>
          <a:lstStyle/>
          <a:p>
            <a:r>
              <a:rPr lang="fr-FR" dirty="0"/>
              <a:t>Cliquez pour modifier le style du titre</a:t>
            </a:r>
            <a:endParaRPr lang="en-CA" dirty="0"/>
          </a:p>
        </p:txBody>
      </p:sp>
      <p:sp>
        <p:nvSpPr>
          <p:cNvPr id="22" name="Forme en L 21"/>
          <p:cNvSpPr/>
          <p:nvPr userDrawn="1"/>
        </p:nvSpPr>
        <p:spPr>
          <a:xfrm rot="5400000">
            <a:off x="783447" y="135674"/>
            <a:ext cx="230280" cy="307040"/>
          </a:xfrm>
          <a:prstGeom prst="corner">
            <a:avLst>
              <a:gd name="adj1" fmla="val 31250"/>
              <a:gd name="adj2" fmla="val 3008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34" name="Rectangle 33"/>
          <p:cNvSpPr/>
          <p:nvPr userDrawn="1"/>
        </p:nvSpPr>
        <p:spPr>
          <a:xfrm>
            <a:off x="7986185" y="2880360"/>
            <a:ext cx="3462867" cy="548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35" name="Espace réservé du texte 13"/>
          <p:cNvSpPr>
            <a:spLocks noGrp="1"/>
          </p:cNvSpPr>
          <p:nvPr>
            <p:ph type="body" sz="quarter" idx="19"/>
          </p:nvPr>
        </p:nvSpPr>
        <p:spPr>
          <a:xfrm>
            <a:off x="7986187" y="2962784"/>
            <a:ext cx="3462868" cy="1632778"/>
          </a:xfrm>
        </p:spPr>
        <p:txBody>
          <a:bodyPr>
            <a:normAutofit/>
          </a:bodyPr>
          <a:lstStyle>
            <a:lvl1pPr marL="0" indent="0">
              <a:lnSpc>
                <a:spcPts val="1300"/>
              </a:lnSpc>
              <a:spcBef>
                <a:spcPts val="0"/>
              </a:spcBef>
              <a:buNone/>
              <a:defRPr sz="1200" b="0"/>
            </a:lvl1pPr>
          </a:lstStyle>
          <a:p>
            <a:pPr lvl="0"/>
            <a:r>
              <a:rPr lang="fr-FR" dirty="0"/>
              <a:t>Cliquez pour modifier les styles du</a:t>
            </a:r>
            <a:endParaRPr lang="en-CA" dirty="0"/>
          </a:p>
        </p:txBody>
      </p:sp>
      <p:sp>
        <p:nvSpPr>
          <p:cNvPr id="36" name="Rectangle 35"/>
          <p:cNvSpPr/>
          <p:nvPr userDrawn="1"/>
        </p:nvSpPr>
        <p:spPr>
          <a:xfrm>
            <a:off x="745068" y="2880360"/>
            <a:ext cx="3462850" cy="548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37" name="Espace réservé du texte 13"/>
          <p:cNvSpPr>
            <a:spLocks noGrp="1"/>
          </p:cNvSpPr>
          <p:nvPr>
            <p:ph type="body" sz="quarter" idx="20"/>
          </p:nvPr>
        </p:nvSpPr>
        <p:spPr>
          <a:xfrm>
            <a:off x="745066" y="2962784"/>
            <a:ext cx="3460750" cy="1632778"/>
          </a:xfrm>
        </p:spPr>
        <p:txBody>
          <a:bodyPr>
            <a:normAutofit/>
          </a:bodyPr>
          <a:lstStyle>
            <a:lvl1pPr marL="0" indent="0">
              <a:lnSpc>
                <a:spcPts val="1300"/>
              </a:lnSpc>
              <a:spcBef>
                <a:spcPts val="0"/>
              </a:spcBef>
              <a:buNone/>
              <a:defRPr sz="1200" b="0">
                <a:solidFill>
                  <a:schemeClr val="tx2"/>
                </a:solidFill>
              </a:defRPr>
            </a:lvl1pPr>
          </a:lstStyle>
          <a:p>
            <a:pPr lvl="0"/>
            <a:r>
              <a:rPr lang="fr-FR" dirty="0"/>
              <a:t>Cliquez pour modifier les styles du</a:t>
            </a:r>
            <a:endParaRPr lang="en-CA" dirty="0"/>
          </a:p>
        </p:txBody>
      </p:sp>
      <p:sp>
        <p:nvSpPr>
          <p:cNvPr id="38" name="Rectangle 37"/>
          <p:cNvSpPr/>
          <p:nvPr userDrawn="1"/>
        </p:nvSpPr>
        <p:spPr>
          <a:xfrm>
            <a:off x="4364570" y="2880360"/>
            <a:ext cx="3467102" cy="548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39" name="Espace réservé du texte 13"/>
          <p:cNvSpPr>
            <a:spLocks noGrp="1"/>
          </p:cNvSpPr>
          <p:nvPr>
            <p:ph type="body" sz="quarter" idx="21"/>
          </p:nvPr>
        </p:nvSpPr>
        <p:spPr>
          <a:xfrm>
            <a:off x="4368802" y="2962784"/>
            <a:ext cx="3462868" cy="1632778"/>
          </a:xfrm>
        </p:spPr>
        <p:txBody>
          <a:bodyPr>
            <a:normAutofit/>
          </a:bodyPr>
          <a:lstStyle>
            <a:lvl1pPr marL="0" indent="0">
              <a:lnSpc>
                <a:spcPts val="1300"/>
              </a:lnSpc>
              <a:spcBef>
                <a:spcPts val="0"/>
              </a:spcBef>
              <a:buNone/>
              <a:defRPr sz="1200" b="0"/>
            </a:lvl1pPr>
          </a:lstStyle>
          <a:p>
            <a:pPr lvl="0"/>
            <a:r>
              <a:rPr lang="fr-FR" dirty="0"/>
              <a:t>Cliquez pour modifier les styles du</a:t>
            </a:r>
            <a:endParaRPr lang="en-CA" dirty="0"/>
          </a:p>
        </p:txBody>
      </p:sp>
      <p:sp>
        <p:nvSpPr>
          <p:cNvPr id="41" name="Espace réservé du texte 13"/>
          <p:cNvSpPr>
            <a:spLocks noGrp="1"/>
          </p:cNvSpPr>
          <p:nvPr>
            <p:ph type="body" sz="quarter" idx="22" hasCustomPrompt="1"/>
          </p:nvPr>
        </p:nvSpPr>
        <p:spPr>
          <a:xfrm>
            <a:off x="7986187" y="2414016"/>
            <a:ext cx="3462868" cy="466344"/>
          </a:xfrm>
        </p:spPr>
        <p:txBody>
          <a:bodyPr anchor="b" anchorCtr="0">
            <a:noAutofit/>
          </a:bodyPr>
          <a:lstStyle>
            <a:lvl1pPr marL="0" marR="0" indent="0" algn="l" defTabSz="914400" rtl="0" eaLnBrk="1" fontAlgn="auto" latinLnBrk="0" hangingPunct="1">
              <a:lnSpc>
                <a:spcPts val="1800"/>
              </a:lnSpc>
              <a:spcBef>
                <a:spcPts val="1200"/>
              </a:spcBef>
              <a:spcAft>
                <a:spcPts val="0"/>
              </a:spcAft>
              <a:buClr>
                <a:schemeClr val="tx2"/>
              </a:buClr>
              <a:buSzTx/>
              <a:buFont typeface="Arial" pitchFamily="34" charset="0"/>
              <a:buNone/>
              <a:tabLst/>
              <a:defRPr sz="1600" b="1">
                <a:latin typeface="Arial Narrow" pitchFamily="34" charset="0"/>
              </a:defRPr>
            </a:lvl1pPr>
          </a:lstStyle>
          <a:p>
            <a:pPr marL="0" marR="0" lvl="0" indent="0" algn="l" defTabSz="914400" rtl="0" eaLnBrk="1" fontAlgn="auto" latinLnBrk="0" hangingPunct="1">
              <a:lnSpc>
                <a:spcPts val="2000"/>
              </a:lnSpc>
              <a:spcBef>
                <a:spcPts val="1200"/>
              </a:spcBef>
              <a:spcAft>
                <a:spcPts val="0"/>
              </a:spcAft>
              <a:buClr>
                <a:schemeClr val="tx2"/>
              </a:buClr>
              <a:buSzTx/>
              <a:buFont typeface="Arial" pitchFamily="34" charset="0"/>
              <a:buNone/>
              <a:tabLst/>
              <a:defRPr/>
            </a:pPr>
            <a:r>
              <a:rPr lang="fr-FR" dirty="0"/>
              <a:t>CLIQUEZ POUR MODIFIER</a:t>
            </a:r>
            <a:endParaRPr lang="en-CA" dirty="0"/>
          </a:p>
        </p:txBody>
      </p:sp>
      <p:sp>
        <p:nvSpPr>
          <p:cNvPr id="42" name="Espace réservé du texte 13"/>
          <p:cNvSpPr>
            <a:spLocks noGrp="1"/>
          </p:cNvSpPr>
          <p:nvPr>
            <p:ph type="body" sz="quarter" idx="23" hasCustomPrompt="1"/>
          </p:nvPr>
        </p:nvSpPr>
        <p:spPr>
          <a:xfrm>
            <a:off x="745066" y="2414016"/>
            <a:ext cx="3460750" cy="466344"/>
          </a:xfrm>
        </p:spPr>
        <p:txBody>
          <a:bodyPr anchor="b" anchorCtr="0">
            <a:noAutofit/>
          </a:bodyPr>
          <a:lstStyle>
            <a:lvl1pPr marL="0" indent="0">
              <a:lnSpc>
                <a:spcPts val="1800"/>
              </a:lnSpc>
              <a:buNone/>
              <a:defRPr sz="1600" b="1">
                <a:solidFill>
                  <a:srgbClr val="7F7F7F"/>
                </a:solidFill>
                <a:latin typeface="Arial Narrow" pitchFamily="34" charset="0"/>
              </a:defRPr>
            </a:lvl1pPr>
          </a:lstStyle>
          <a:p>
            <a:pPr lvl="0"/>
            <a:r>
              <a:rPr lang="fr-FR" dirty="0"/>
              <a:t>CLIQUEZ POUR MODIFIER</a:t>
            </a:r>
            <a:endParaRPr lang="en-CA" dirty="0"/>
          </a:p>
        </p:txBody>
      </p:sp>
      <p:sp>
        <p:nvSpPr>
          <p:cNvPr id="43" name="Espace réservé du texte 13"/>
          <p:cNvSpPr>
            <a:spLocks noGrp="1"/>
          </p:cNvSpPr>
          <p:nvPr>
            <p:ph type="body" sz="quarter" idx="24" hasCustomPrompt="1"/>
          </p:nvPr>
        </p:nvSpPr>
        <p:spPr>
          <a:xfrm>
            <a:off x="4368802" y="2414016"/>
            <a:ext cx="3462868" cy="466344"/>
          </a:xfrm>
        </p:spPr>
        <p:txBody>
          <a:bodyPr anchor="b" anchorCtr="0">
            <a:noAutofit/>
          </a:bodyPr>
          <a:lstStyle>
            <a:lvl1pPr marL="0" marR="0" indent="0" algn="l" defTabSz="914400" rtl="0" eaLnBrk="1" fontAlgn="auto" latinLnBrk="0" hangingPunct="1">
              <a:lnSpc>
                <a:spcPts val="1800"/>
              </a:lnSpc>
              <a:spcBef>
                <a:spcPts val="1200"/>
              </a:spcBef>
              <a:spcAft>
                <a:spcPts val="0"/>
              </a:spcAft>
              <a:buClr>
                <a:schemeClr val="tx2"/>
              </a:buClr>
              <a:buSzTx/>
              <a:buFont typeface="Arial" pitchFamily="34" charset="0"/>
              <a:buNone/>
              <a:tabLst/>
              <a:defRPr sz="1600" b="1">
                <a:latin typeface="Arial Narrow" pitchFamily="34" charset="0"/>
              </a:defRPr>
            </a:lvl1pPr>
          </a:lstStyle>
          <a:p>
            <a:pPr marL="0" marR="0" lvl="0" indent="0" algn="l" defTabSz="914400" rtl="0" eaLnBrk="1" fontAlgn="auto" latinLnBrk="0" hangingPunct="1">
              <a:lnSpc>
                <a:spcPts val="2000"/>
              </a:lnSpc>
              <a:spcBef>
                <a:spcPts val="1200"/>
              </a:spcBef>
              <a:spcAft>
                <a:spcPts val="0"/>
              </a:spcAft>
              <a:buClr>
                <a:schemeClr val="tx2"/>
              </a:buClr>
              <a:buSzTx/>
              <a:buFont typeface="Arial" pitchFamily="34" charset="0"/>
              <a:buNone/>
              <a:tabLst/>
              <a:defRPr/>
            </a:pPr>
            <a:r>
              <a:rPr lang="fr-FR" dirty="0"/>
              <a:t>CLIQUEZ POUR MODIFIER</a:t>
            </a:r>
            <a:endParaRPr lang="en-CA" dirty="0"/>
          </a:p>
        </p:txBody>
      </p:sp>
      <p:sp>
        <p:nvSpPr>
          <p:cNvPr id="44" name="Forme en L 43"/>
          <p:cNvSpPr/>
          <p:nvPr userDrawn="1"/>
        </p:nvSpPr>
        <p:spPr>
          <a:xfrm rot="5400000" flipH="1" flipV="1">
            <a:off x="7558773" y="1955012"/>
            <a:ext cx="230280" cy="307040"/>
          </a:xfrm>
          <a:prstGeom prst="corner">
            <a:avLst>
              <a:gd name="adj1" fmla="val 31250"/>
              <a:gd name="adj2" fmla="val 3008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Tree>
    <p:extLst>
      <p:ext uri="{BB962C8B-B14F-4D97-AF65-F5344CB8AC3E}">
        <p14:creationId xmlns:p14="http://schemas.microsoft.com/office/powerpoint/2010/main" val="3416508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ree-column title 2">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364566" y="6483102"/>
            <a:ext cx="3414184" cy="237109"/>
          </a:xfrm>
          <a:prstGeom prst="rect">
            <a:avLst/>
          </a:prstGeom>
        </p:spPr>
        <p:txBody>
          <a:bodyPr/>
          <a:lstStyle/>
          <a:p>
            <a:fld id="{2949A182-AE3C-4010-8CE2-DA3A4577DDB3}"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14" name="Espace réservé du texte 13"/>
          <p:cNvSpPr>
            <a:spLocks noGrp="1"/>
          </p:cNvSpPr>
          <p:nvPr>
            <p:ph type="body" sz="quarter" idx="14"/>
          </p:nvPr>
        </p:nvSpPr>
        <p:spPr>
          <a:xfrm>
            <a:off x="7986187" y="4677986"/>
            <a:ext cx="3462868" cy="1805110"/>
          </a:xfrm>
        </p:spPr>
        <p:txBody>
          <a:bodyPr>
            <a:normAutofit/>
          </a:bodyPr>
          <a:lstStyle>
            <a:lvl1pPr marL="0" indent="0">
              <a:lnSpc>
                <a:spcPts val="1300"/>
              </a:lnSpc>
              <a:spcBef>
                <a:spcPts val="0"/>
              </a:spcBef>
              <a:buNone/>
              <a:defRPr sz="1200" b="0"/>
            </a:lvl1pPr>
          </a:lstStyle>
          <a:p>
            <a:pPr lvl="0"/>
            <a:r>
              <a:rPr lang="fr-FR" dirty="0"/>
              <a:t>Cliquez pour modifier les styles du</a:t>
            </a:r>
            <a:endParaRPr lang="en-CA" dirty="0"/>
          </a:p>
        </p:txBody>
      </p:sp>
      <p:sp>
        <p:nvSpPr>
          <p:cNvPr id="16" name="Espace réservé du texte 13"/>
          <p:cNvSpPr>
            <a:spLocks noGrp="1"/>
          </p:cNvSpPr>
          <p:nvPr>
            <p:ph type="body" sz="quarter" idx="16"/>
          </p:nvPr>
        </p:nvSpPr>
        <p:spPr>
          <a:xfrm>
            <a:off x="745067" y="4677986"/>
            <a:ext cx="3460750" cy="1805110"/>
          </a:xfrm>
        </p:spPr>
        <p:txBody>
          <a:bodyPr>
            <a:normAutofit/>
          </a:bodyPr>
          <a:lstStyle>
            <a:lvl1pPr marL="0" indent="0">
              <a:lnSpc>
                <a:spcPts val="1300"/>
              </a:lnSpc>
              <a:spcBef>
                <a:spcPts val="0"/>
              </a:spcBef>
              <a:buNone/>
              <a:defRPr sz="1200" b="0">
                <a:solidFill>
                  <a:schemeClr val="tx2"/>
                </a:solidFill>
              </a:defRPr>
            </a:lvl1pPr>
          </a:lstStyle>
          <a:p>
            <a:pPr lvl="0"/>
            <a:r>
              <a:rPr lang="fr-FR" dirty="0"/>
              <a:t>Cliquez pour modifier les styles du</a:t>
            </a:r>
            <a:endParaRPr lang="en-CA" dirty="0"/>
          </a:p>
        </p:txBody>
      </p:sp>
      <p:sp>
        <p:nvSpPr>
          <p:cNvPr id="20" name="Espace réservé du texte 13"/>
          <p:cNvSpPr>
            <a:spLocks noGrp="1"/>
          </p:cNvSpPr>
          <p:nvPr>
            <p:ph type="body" sz="quarter" idx="18"/>
          </p:nvPr>
        </p:nvSpPr>
        <p:spPr>
          <a:xfrm>
            <a:off x="4368804" y="4677986"/>
            <a:ext cx="3462868" cy="1805110"/>
          </a:xfrm>
        </p:spPr>
        <p:txBody>
          <a:bodyPr>
            <a:normAutofit/>
          </a:bodyPr>
          <a:lstStyle>
            <a:lvl1pPr marL="0" indent="0">
              <a:lnSpc>
                <a:spcPts val="1300"/>
              </a:lnSpc>
              <a:spcBef>
                <a:spcPts val="0"/>
              </a:spcBef>
              <a:buNone/>
              <a:defRPr sz="1200" b="0"/>
            </a:lvl1pPr>
          </a:lstStyle>
          <a:p>
            <a:pPr lvl="0"/>
            <a:r>
              <a:rPr lang="fr-FR" dirty="0"/>
              <a:t>Cliquez pour modifier les styles du</a:t>
            </a:r>
            <a:endParaRPr lang="en-CA" dirty="0"/>
          </a:p>
        </p:txBody>
      </p:sp>
      <p:cxnSp>
        <p:nvCxnSpPr>
          <p:cNvPr id="23" name="Connecteur droit 22"/>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Espace réservé du titre 1"/>
          <p:cNvSpPr>
            <a:spLocks noGrp="1"/>
          </p:cNvSpPr>
          <p:nvPr>
            <p:ph type="title"/>
          </p:nvPr>
        </p:nvSpPr>
        <p:spPr>
          <a:xfrm>
            <a:off x="745067" y="404334"/>
            <a:ext cx="7082365" cy="1589058"/>
          </a:xfrm>
          <a:prstGeom prst="rect">
            <a:avLst/>
          </a:prstGeom>
        </p:spPr>
        <p:txBody>
          <a:bodyPr vert="horz" lIns="0" tIns="0" rIns="0" bIns="0" rtlCol="0" anchor="ctr">
            <a:normAutofit/>
          </a:bodyPr>
          <a:lstStyle/>
          <a:p>
            <a:r>
              <a:rPr lang="fr-FR" dirty="0"/>
              <a:t>Cliquez pour modifier le style du titre</a:t>
            </a:r>
            <a:endParaRPr lang="en-CA" dirty="0"/>
          </a:p>
        </p:txBody>
      </p:sp>
      <p:sp>
        <p:nvSpPr>
          <p:cNvPr id="22" name="Forme en L 21"/>
          <p:cNvSpPr/>
          <p:nvPr userDrawn="1"/>
        </p:nvSpPr>
        <p:spPr>
          <a:xfrm rot="5400000">
            <a:off x="783447" y="135674"/>
            <a:ext cx="230280" cy="307040"/>
          </a:xfrm>
          <a:prstGeom prst="corner">
            <a:avLst>
              <a:gd name="adj1" fmla="val 31250"/>
              <a:gd name="adj2" fmla="val 3008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35" name="Espace réservé du texte 13"/>
          <p:cNvSpPr>
            <a:spLocks noGrp="1"/>
          </p:cNvSpPr>
          <p:nvPr>
            <p:ph type="body" sz="quarter" idx="19"/>
          </p:nvPr>
        </p:nvSpPr>
        <p:spPr>
          <a:xfrm>
            <a:off x="7986187" y="2962784"/>
            <a:ext cx="3462868" cy="1632778"/>
          </a:xfrm>
        </p:spPr>
        <p:txBody>
          <a:bodyPr>
            <a:normAutofit/>
          </a:bodyPr>
          <a:lstStyle>
            <a:lvl1pPr marL="0" indent="0">
              <a:lnSpc>
                <a:spcPts val="1300"/>
              </a:lnSpc>
              <a:spcBef>
                <a:spcPts val="0"/>
              </a:spcBef>
              <a:buNone/>
              <a:defRPr sz="1200" b="0"/>
            </a:lvl1pPr>
          </a:lstStyle>
          <a:p>
            <a:pPr lvl="0"/>
            <a:r>
              <a:rPr lang="fr-FR" dirty="0"/>
              <a:t>Cliquez pour modifier les styles du</a:t>
            </a:r>
            <a:endParaRPr lang="en-CA" dirty="0"/>
          </a:p>
        </p:txBody>
      </p:sp>
      <p:sp>
        <p:nvSpPr>
          <p:cNvPr id="37" name="Espace réservé du texte 13"/>
          <p:cNvSpPr>
            <a:spLocks noGrp="1"/>
          </p:cNvSpPr>
          <p:nvPr>
            <p:ph type="body" sz="quarter" idx="20"/>
          </p:nvPr>
        </p:nvSpPr>
        <p:spPr>
          <a:xfrm>
            <a:off x="745066" y="2962784"/>
            <a:ext cx="3460750" cy="1632778"/>
          </a:xfrm>
        </p:spPr>
        <p:txBody>
          <a:bodyPr>
            <a:normAutofit/>
          </a:bodyPr>
          <a:lstStyle>
            <a:lvl1pPr marL="0" indent="0">
              <a:lnSpc>
                <a:spcPts val="1300"/>
              </a:lnSpc>
              <a:spcBef>
                <a:spcPts val="0"/>
              </a:spcBef>
              <a:buNone/>
              <a:defRPr sz="1200" b="0">
                <a:solidFill>
                  <a:schemeClr val="tx2"/>
                </a:solidFill>
              </a:defRPr>
            </a:lvl1pPr>
          </a:lstStyle>
          <a:p>
            <a:pPr lvl="0"/>
            <a:r>
              <a:rPr lang="fr-FR" dirty="0"/>
              <a:t>Cliquez pour modifier les styles du</a:t>
            </a:r>
            <a:endParaRPr lang="en-CA" dirty="0"/>
          </a:p>
        </p:txBody>
      </p:sp>
      <p:sp>
        <p:nvSpPr>
          <p:cNvPr id="39" name="Espace réservé du texte 13"/>
          <p:cNvSpPr>
            <a:spLocks noGrp="1"/>
          </p:cNvSpPr>
          <p:nvPr>
            <p:ph type="body" sz="quarter" idx="21"/>
          </p:nvPr>
        </p:nvSpPr>
        <p:spPr>
          <a:xfrm>
            <a:off x="4368802" y="2962784"/>
            <a:ext cx="3462868" cy="1632778"/>
          </a:xfrm>
        </p:spPr>
        <p:txBody>
          <a:bodyPr>
            <a:normAutofit/>
          </a:bodyPr>
          <a:lstStyle>
            <a:lvl1pPr marL="0" indent="0">
              <a:lnSpc>
                <a:spcPts val="1300"/>
              </a:lnSpc>
              <a:spcBef>
                <a:spcPts val="0"/>
              </a:spcBef>
              <a:buNone/>
              <a:defRPr sz="1200" b="0"/>
            </a:lvl1pPr>
          </a:lstStyle>
          <a:p>
            <a:pPr lvl="0"/>
            <a:r>
              <a:rPr lang="fr-FR" dirty="0"/>
              <a:t>Cliquez pour modifier les styles du</a:t>
            </a:r>
            <a:endParaRPr lang="en-CA" dirty="0"/>
          </a:p>
        </p:txBody>
      </p:sp>
      <p:sp>
        <p:nvSpPr>
          <p:cNvPr id="41" name="Espace réservé du texte 13"/>
          <p:cNvSpPr>
            <a:spLocks noGrp="1"/>
          </p:cNvSpPr>
          <p:nvPr>
            <p:ph type="body" sz="quarter" idx="22" hasCustomPrompt="1"/>
          </p:nvPr>
        </p:nvSpPr>
        <p:spPr>
          <a:xfrm>
            <a:off x="7986187" y="2414016"/>
            <a:ext cx="3462868" cy="466344"/>
          </a:xfrm>
        </p:spPr>
        <p:txBody>
          <a:bodyPr anchor="b" anchorCtr="0">
            <a:noAutofit/>
          </a:bodyPr>
          <a:lstStyle>
            <a:lvl1pPr marL="0" marR="0" indent="0" algn="l" defTabSz="914400" rtl="0" eaLnBrk="1" fontAlgn="auto" latinLnBrk="0" hangingPunct="1">
              <a:lnSpc>
                <a:spcPts val="1800"/>
              </a:lnSpc>
              <a:spcBef>
                <a:spcPts val="1200"/>
              </a:spcBef>
              <a:spcAft>
                <a:spcPts val="0"/>
              </a:spcAft>
              <a:buClr>
                <a:schemeClr val="tx2"/>
              </a:buClr>
              <a:buSzTx/>
              <a:buFont typeface="Arial" pitchFamily="34" charset="0"/>
              <a:buNone/>
              <a:tabLst/>
              <a:defRPr sz="1600" b="1">
                <a:latin typeface="Arial Narrow" pitchFamily="34" charset="0"/>
              </a:defRPr>
            </a:lvl1pPr>
          </a:lstStyle>
          <a:p>
            <a:pPr marL="0" marR="0" lvl="0" indent="0" algn="l" defTabSz="914400" rtl="0" eaLnBrk="1" fontAlgn="auto" latinLnBrk="0" hangingPunct="1">
              <a:lnSpc>
                <a:spcPts val="2000"/>
              </a:lnSpc>
              <a:spcBef>
                <a:spcPts val="1200"/>
              </a:spcBef>
              <a:spcAft>
                <a:spcPts val="0"/>
              </a:spcAft>
              <a:buClr>
                <a:schemeClr val="tx2"/>
              </a:buClr>
              <a:buSzTx/>
              <a:buFont typeface="Arial" pitchFamily="34" charset="0"/>
              <a:buNone/>
              <a:tabLst/>
              <a:defRPr/>
            </a:pPr>
            <a:r>
              <a:rPr lang="fr-FR" dirty="0"/>
              <a:t>CLIQUEZ POUR MODIFIER</a:t>
            </a:r>
            <a:endParaRPr lang="en-CA" dirty="0"/>
          </a:p>
        </p:txBody>
      </p:sp>
      <p:sp>
        <p:nvSpPr>
          <p:cNvPr id="42" name="Espace réservé du texte 13"/>
          <p:cNvSpPr>
            <a:spLocks noGrp="1"/>
          </p:cNvSpPr>
          <p:nvPr>
            <p:ph type="body" sz="quarter" idx="23" hasCustomPrompt="1"/>
          </p:nvPr>
        </p:nvSpPr>
        <p:spPr>
          <a:xfrm>
            <a:off x="745066" y="2414016"/>
            <a:ext cx="3460750" cy="466344"/>
          </a:xfrm>
        </p:spPr>
        <p:txBody>
          <a:bodyPr anchor="b" anchorCtr="0">
            <a:noAutofit/>
          </a:bodyPr>
          <a:lstStyle>
            <a:lvl1pPr marL="0" indent="0">
              <a:lnSpc>
                <a:spcPts val="1800"/>
              </a:lnSpc>
              <a:buNone/>
              <a:defRPr sz="1600" b="1">
                <a:solidFill>
                  <a:srgbClr val="7F7F7F"/>
                </a:solidFill>
                <a:latin typeface="Arial Narrow" pitchFamily="34" charset="0"/>
              </a:defRPr>
            </a:lvl1pPr>
          </a:lstStyle>
          <a:p>
            <a:pPr lvl="0"/>
            <a:r>
              <a:rPr lang="fr-FR" dirty="0"/>
              <a:t>CLIQUEZ POUR MODIFIER</a:t>
            </a:r>
            <a:endParaRPr lang="en-CA" dirty="0"/>
          </a:p>
        </p:txBody>
      </p:sp>
      <p:sp>
        <p:nvSpPr>
          <p:cNvPr id="43" name="Espace réservé du texte 13"/>
          <p:cNvSpPr>
            <a:spLocks noGrp="1"/>
          </p:cNvSpPr>
          <p:nvPr>
            <p:ph type="body" sz="quarter" idx="24" hasCustomPrompt="1"/>
          </p:nvPr>
        </p:nvSpPr>
        <p:spPr>
          <a:xfrm>
            <a:off x="4368802" y="2414016"/>
            <a:ext cx="3462868" cy="466344"/>
          </a:xfrm>
        </p:spPr>
        <p:txBody>
          <a:bodyPr anchor="b" anchorCtr="0">
            <a:noAutofit/>
          </a:bodyPr>
          <a:lstStyle>
            <a:lvl1pPr marL="0" marR="0" indent="0" algn="l" defTabSz="914400" rtl="0" eaLnBrk="1" fontAlgn="auto" latinLnBrk="0" hangingPunct="1">
              <a:lnSpc>
                <a:spcPts val="1800"/>
              </a:lnSpc>
              <a:spcBef>
                <a:spcPts val="1200"/>
              </a:spcBef>
              <a:spcAft>
                <a:spcPts val="0"/>
              </a:spcAft>
              <a:buClr>
                <a:schemeClr val="tx2"/>
              </a:buClr>
              <a:buSzTx/>
              <a:buFont typeface="Arial" pitchFamily="34" charset="0"/>
              <a:buNone/>
              <a:tabLst/>
              <a:defRPr sz="1600" b="1">
                <a:latin typeface="Arial Narrow" pitchFamily="34" charset="0"/>
              </a:defRPr>
            </a:lvl1pPr>
          </a:lstStyle>
          <a:p>
            <a:pPr marL="0" marR="0" lvl="0" indent="0" algn="l" defTabSz="914400" rtl="0" eaLnBrk="1" fontAlgn="auto" latinLnBrk="0" hangingPunct="1">
              <a:lnSpc>
                <a:spcPts val="2000"/>
              </a:lnSpc>
              <a:spcBef>
                <a:spcPts val="1200"/>
              </a:spcBef>
              <a:spcAft>
                <a:spcPts val="0"/>
              </a:spcAft>
              <a:buClr>
                <a:schemeClr val="tx2"/>
              </a:buClr>
              <a:buSzTx/>
              <a:buFont typeface="Arial" pitchFamily="34" charset="0"/>
              <a:buNone/>
              <a:tabLst/>
              <a:defRPr/>
            </a:pPr>
            <a:r>
              <a:rPr lang="fr-FR" dirty="0"/>
              <a:t>CLIQUEZ POUR MODIFIER</a:t>
            </a:r>
            <a:endParaRPr lang="en-CA" dirty="0"/>
          </a:p>
        </p:txBody>
      </p:sp>
      <p:sp>
        <p:nvSpPr>
          <p:cNvPr id="44" name="Forme en L 43"/>
          <p:cNvSpPr/>
          <p:nvPr userDrawn="1"/>
        </p:nvSpPr>
        <p:spPr>
          <a:xfrm rot="5400000" flipH="1" flipV="1">
            <a:off x="7558773" y="1955012"/>
            <a:ext cx="230280" cy="307040"/>
          </a:xfrm>
          <a:prstGeom prst="corner">
            <a:avLst>
              <a:gd name="adj1" fmla="val 31250"/>
              <a:gd name="adj2" fmla="val 3008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Tree>
    <p:extLst>
      <p:ext uri="{BB962C8B-B14F-4D97-AF65-F5344CB8AC3E}">
        <p14:creationId xmlns:p14="http://schemas.microsoft.com/office/powerpoint/2010/main" val="1368103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Graphs">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364566" y="6483102"/>
            <a:ext cx="3414184" cy="237109"/>
          </a:xfrm>
          <a:prstGeom prst="rect">
            <a:avLst/>
          </a:prstGeom>
        </p:spPr>
        <p:txBody>
          <a:bodyPr/>
          <a:lstStyle/>
          <a:p>
            <a:fld id="{2949A182-AE3C-4010-8CE2-DA3A4577DDB3}"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18" name="Espace réservé du titre 1"/>
          <p:cNvSpPr>
            <a:spLocks noGrp="1"/>
          </p:cNvSpPr>
          <p:nvPr>
            <p:ph type="title"/>
          </p:nvPr>
        </p:nvSpPr>
        <p:spPr>
          <a:xfrm>
            <a:off x="4364567" y="404334"/>
            <a:ext cx="7084484" cy="1589058"/>
          </a:xfrm>
          <a:prstGeom prst="rect">
            <a:avLst/>
          </a:prstGeom>
        </p:spPr>
        <p:txBody>
          <a:bodyPr vert="horz" lIns="0" tIns="0" rIns="0" bIns="0" rtlCol="0" anchor="ctr">
            <a:normAutofit/>
          </a:bodyPr>
          <a:lstStyle/>
          <a:p>
            <a:r>
              <a:rPr lang="fr-FR" dirty="0"/>
              <a:t>Cliquez pour modifier le style du titre</a:t>
            </a:r>
            <a:endParaRPr lang="en-CA" dirty="0"/>
          </a:p>
        </p:txBody>
      </p:sp>
      <p:sp>
        <p:nvSpPr>
          <p:cNvPr id="21" name="Forme en L 20"/>
          <p:cNvSpPr/>
          <p:nvPr userDrawn="1"/>
        </p:nvSpPr>
        <p:spPr>
          <a:xfrm rot="5400000">
            <a:off x="4402947" y="135674"/>
            <a:ext cx="230280" cy="307040"/>
          </a:xfrm>
          <a:prstGeom prst="corner">
            <a:avLst>
              <a:gd name="adj1" fmla="val 31250"/>
              <a:gd name="adj2" fmla="val 3008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22" name="Forme en L 21"/>
          <p:cNvSpPr/>
          <p:nvPr userDrawn="1"/>
        </p:nvSpPr>
        <p:spPr>
          <a:xfrm rot="5400000" flipH="1" flipV="1">
            <a:off x="11178273" y="1955012"/>
            <a:ext cx="230280" cy="307040"/>
          </a:xfrm>
          <a:prstGeom prst="corner">
            <a:avLst>
              <a:gd name="adj1" fmla="val 31250"/>
              <a:gd name="adj2" fmla="val 3008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cxnSp>
        <p:nvCxnSpPr>
          <p:cNvPr id="23" name="Connecteur droit 22"/>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Espace réservé du graphique 24"/>
          <p:cNvSpPr>
            <a:spLocks noGrp="1"/>
          </p:cNvSpPr>
          <p:nvPr>
            <p:ph type="chart" sz="quarter" idx="13"/>
          </p:nvPr>
        </p:nvSpPr>
        <p:spPr>
          <a:xfrm>
            <a:off x="745067" y="2386013"/>
            <a:ext cx="10701867" cy="4097083"/>
          </a:xfrm>
        </p:spPr>
        <p:txBody>
          <a:bodyPr/>
          <a:lstStyle/>
          <a:p>
            <a:endParaRPr lang="en-CA" dirty="0"/>
          </a:p>
        </p:txBody>
      </p:sp>
      <p:sp>
        <p:nvSpPr>
          <p:cNvPr id="26" name="Rectangle 25"/>
          <p:cNvSpPr/>
          <p:nvPr userDrawn="1"/>
        </p:nvSpPr>
        <p:spPr>
          <a:xfrm>
            <a:off x="4366688" y="5541264"/>
            <a:ext cx="7082367" cy="5486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spcBef>
                <a:spcPts val="300"/>
              </a:spcBef>
            </a:pPr>
            <a:endParaRPr lang="en-CA" sz="2400" dirty="0">
              <a:solidFill>
                <a:prstClr val="white"/>
              </a:solidFill>
            </a:endParaRPr>
          </a:p>
        </p:txBody>
      </p:sp>
      <p:sp>
        <p:nvSpPr>
          <p:cNvPr id="12" name="Espace réservé du texte 13"/>
          <p:cNvSpPr>
            <a:spLocks noGrp="1"/>
          </p:cNvSpPr>
          <p:nvPr>
            <p:ph type="body" sz="quarter" idx="17"/>
          </p:nvPr>
        </p:nvSpPr>
        <p:spPr>
          <a:xfrm>
            <a:off x="4364569" y="5623561"/>
            <a:ext cx="7084485" cy="777240"/>
          </a:xfrm>
        </p:spPr>
        <p:txBody>
          <a:bodyPr>
            <a:normAutofit/>
          </a:bodyPr>
          <a:lstStyle>
            <a:lvl1pPr marL="0" indent="0">
              <a:lnSpc>
                <a:spcPts val="1300"/>
              </a:lnSpc>
              <a:spcBef>
                <a:spcPts val="600"/>
              </a:spcBef>
              <a:buNone/>
              <a:defRPr sz="1200" b="0"/>
            </a:lvl1pPr>
          </a:lstStyle>
          <a:p>
            <a:pPr lvl="0"/>
            <a:r>
              <a:rPr lang="fr-FR" dirty="0"/>
              <a:t>Cliquez pour modifier les styles du</a:t>
            </a:r>
          </a:p>
        </p:txBody>
      </p:sp>
    </p:spTree>
    <p:extLst>
      <p:ext uri="{BB962C8B-B14F-4D97-AF65-F5344CB8AC3E}">
        <p14:creationId xmlns:p14="http://schemas.microsoft.com/office/powerpoint/2010/main" val="2448031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vie Sli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45067" y="373063"/>
            <a:ext cx="7082365" cy="1008062"/>
          </a:xfrm>
          <a:prstGeom prst="rect">
            <a:avLst/>
          </a:prstGeom>
        </p:spPr>
        <p:txBody>
          <a:bodyPr/>
          <a:lstStyle>
            <a:lvl1pPr>
              <a:defRPr/>
            </a:lvl1pPr>
          </a:lstStyle>
          <a:p>
            <a:r>
              <a:rPr lang="fr-FR" dirty="0" err="1"/>
              <a:t>Video</a:t>
            </a:r>
            <a:r>
              <a:rPr lang="fr-FR" dirty="0"/>
              <a:t> </a:t>
            </a:r>
            <a:r>
              <a:rPr lang="fr-FR" dirty="0" err="1"/>
              <a:t>Slide</a:t>
            </a:r>
            <a:endParaRPr lang="fr-CA" dirty="0"/>
          </a:p>
        </p:txBody>
      </p:sp>
      <p:sp>
        <p:nvSpPr>
          <p:cNvPr id="3" name="Espace réservé du pied de page 2"/>
          <p:cNvSpPr>
            <a:spLocks noGrp="1"/>
          </p:cNvSpPr>
          <p:nvPr>
            <p:ph type="ftr" sz="quarter" idx="10"/>
          </p:nvPr>
        </p:nvSpPr>
        <p:spPr/>
        <p:txBody>
          <a:bodyPr/>
          <a:lstStyle/>
          <a:p>
            <a:r>
              <a:rPr lang="en-CA" dirty="0">
                <a:solidFill>
                  <a:srgbClr val="000000">
                    <a:tint val="75000"/>
                  </a:srgbClr>
                </a:solidFill>
              </a:rPr>
              <a:t>CROP</a:t>
            </a:r>
          </a:p>
        </p:txBody>
      </p:sp>
      <p:sp>
        <p:nvSpPr>
          <p:cNvPr id="4" name="Espace réservé du numéro de diapositive 3"/>
          <p:cNvSpPr>
            <a:spLocks noGrp="1"/>
          </p:cNvSpPr>
          <p:nvPr>
            <p:ph type="sldNum" sz="quarter" idx="11"/>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5" name="Espace réservé de la date 4"/>
          <p:cNvSpPr>
            <a:spLocks noGrp="1"/>
          </p:cNvSpPr>
          <p:nvPr>
            <p:ph type="dt" sz="half" idx="12"/>
          </p:nvPr>
        </p:nvSpPr>
        <p:spPr/>
        <p:txBody>
          <a:bodyPr/>
          <a:lstStyle/>
          <a:p>
            <a:fld id="{E87B434C-9450-4FD0-A3BB-FC343C76F50C}" type="datetime1">
              <a:rPr lang="fr-FR" smtClean="0">
                <a:solidFill>
                  <a:srgbClr val="000000">
                    <a:tint val="75000"/>
                  </a:srgbClr>
                </a:solidFill>
              </a:rPr>
              <a:pPr/>
              <a:t>14/12/2021</a:t>
            </a:fld>
            <a:endParaRPr lang="en-CA" dirty="0">
              <a:solidFill>
                <a:srgbClr val="000000">
                  <a:tint val="75000"/>
                </a:srgbClr>
              </a:solidFill>
            </a:endParaRPr>
          </a:p>
        </p:txBody>
      </p:sp>
    </p:spTree>
    <p:extLst>
      <p:ext uri="{BB962C8B-B14F-4D97-AF65-F5344CB8AC3E}">
        <p14:creationId xmlns:p14="http://schemas.microsoft.com/office/powerpoint/2010/main" val="1830815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0_Titre et contenu ">
    <p:spTree>
      <p:nvGrpSpPr>
        <p:cNvPr id="1" name=""/>
        <p:cNvGrpSpPr/>
        <p:nvPr/>
      </p:nvGrpSpPr>
      <p:grpSpPr>
        <a:xfrm>
          <a:off x="0" y="0"/>
          <a:ext cx="0" cy="0"/>
          <a:chOff x="0" y="0"/>
          <a:chExt cx="0" cy="0"/>
        </a:xfrm>
      </p:grpSpPr>
      <p:sp>
        <p:nvSpPr>
          <p:cNvPr id="2" name="Titre 1"/>
          <p:cNvSpPr>
            <a:spLocks noGrp="1"/>
          </p:cNvSpPr>
          <p:nvPr>
            <p:ph type="title"/>
          </p:nvPr>
        </p:nvSpPr>
        <p:spPr>
          <a:xfrm>
            <a:off x="745067" y="373063"/>
            <a:ext cx="7082365" cy="1008062"/>
          </a:xfrm>
          <a:prstGeom prst="rect">
            <a:avLst/>
          </a:prstGeom>
        </p:spPr>
        <p:txBody>
          <a:bodyPr/>
          <a:lstStyle/>
          <a:p>
            <a:r>
              <a:rPr lang="fr-FR"/>
              <a:t>Cliquez pour modifier le style du titre</a:t>
            </a:r>
            <a:endParaRPr lang="en-CA"/>
          </a:p>
        </p:txBody>
      </p:sp>
      <p:sp>
        <p:nvSpPr>
          <p:cNvPr id="4" name="Espace réservé de la date 3"/>
          <p:cNvSpPr>
            <a:spLocks noGrp="1"/>
          </p:cNvSpPr>
          <p:nvPr>
            <p:ph type="dt" sz="half" idx="10"/>
          </p:nvPr>
        </p:nvSpPr>
        <p:spPr>
          <a:xfrm>
            <a:off x="4364567" y="6483102"/>
            <a:ext cx="3414182" cy="237109"/>
          </a:xfrm>
          <a:prstGeom prst="rect">
            <a:avLst/>
          </a:prstGeom>
        </p:spPr>
        <p:txBody>
          <a:bodyPr/>
          <a:lstStyle/>
          <a:p>
            <a:fld id="{14E21B0B-A824-4C71-8B52-BEA968808D82}" type="datetime1">
              <a:rPr lang="fr-FR" smtClean="0">
                <a:solidFill>
                  <a:srgbClr val="000000">
                    <a:tint val="75000"/>
                  </a:srgbClr>
                </a:solidFill>
              </a:rPr>
              <a:pPr/>
              <a:t>14/12/2021</a:t>
            </a:fld>
            <a:endParaRPr lang="en-CA"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r>
              <a:rPr lang="en-CA" dirty="0">
                <a:solidFill>
                  <a:srgbClr val="000000">
                    <a:tint val="75000"/>
                  </a:srgbClr>
                </a:solidFill>
              </a:rPr>
              <a:t>CROP</a:t>
            </a:r>
          </a:p>
        </p:txBody>
      </p:sp>
      <p:sp>
        <p:nvSpPr>
          <p:cNvPr id="6" name="Espace réservé du numéro de diapositive 5"/>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
        <p:nvSpPr>
          <p:cNvPr id="9" name="Espace réservé du contenu 8"/>
          <p:cNvSpPr>
            <a:spLocks noGrp="1"/>
          </p:cNvSpPr>
          <p:nvPr>
            <p:ph sz="quarter" idx="14"/>
          </p:nvPr>
        </p:nvSpPr>
        <p:spPr>
          <a:xfrm>
            <a:off x="745069" y="1517272"/>
            <a:ext cx="10703984" cy="4935473"/>
          </a:xfrm>
        </p:spPr>
        <p:txBody>
          <a:bodyPr/>
          <a:lstStyle/>
          <a:p>
            <a:pPr lvl="0"/>
            <a:r>
              <a:rPr lang="fr-FR" dirty="0"/>
              <a:t>Cliquez pour modifier</a:t>
            </a:r>
            <a:endParaRPr lang="en-CA" dirty="0"/>
          </a:p>
        </p:txBody>
      </p:sp>
      <p:cxnSp>
        <p:nvCxnSpPr>
          <p:cNvPr id="12" name="Connecteur droit 11"/>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45069" y="1381125"/>
            <a:ext cx="7082367" cy="548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Tree>
    <p:extLst>
      <p:ext uri="{BB962C8B-B14F-4D97-AF65-F5344CB8AC3E}">
        <p14:creationId xmlns:p14="http://schemas.microsoft.com/office/powerpoint/2010/main" val="2668520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87B434C-9450-4FD0-A3BB-FC343C76F50C}" type="datetime1">
              <a:rPr lang="fr-FR" smtClean="0">
                <a:solidFill>
                  <a:srgbClr val="000000">
                    <a:tint val="75000"/>
                  </a:srgbClr>
                </a:solidFill>
              </a:rPr>
              <a:pPr/>
              <a:t>14/12/2021</a:t>
            </a:fld>
            <a:endParaRPr lang="en-CA" dirty="0">
              <a:solidFill>
                <a:srgbClr val="000000">
                  <a:tint val="75000"/>
                </a:srgbClr>
              </a:solidFill>
            </a:endParaRPr>
          </a:p>
        </p:txBody>
      </p:sp>
      <p:sp>
        <p:nvSpPr>
          <p:cNvPr id="8" name="Footer Placeholder 7"/>
          <p:cNvSpPr>
            <a:spLocks noGrp="1"/>
          </p:cNvSpPr>
          <p:nvPr>
            <p:ph type="ftr" sz="quarter" idx="11"/>
          </p:nvPr>
        </p:nvSpPr>
        <p:spPr/>
        <p:txBody>
          <a:bodyPr/>
          <a:lstStyle/>
          <a:p>
            <a:r>
              <a:rPr lang="en-CA">
                <a:solidFill>
                  <a:srgbClr val="000000">
                    <a:tint val="75000"/>
                  </a:srgbClr>
                </a:solidFill>
              </a:rPr>
              <a:t>CROP</a:t>
            </a:r>
            <a:endParaRPr lang="en-CA"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Tree>
    <p:extLst>
      <p:ext uri="{BB962C8B-B14F-4D97-AF65-F5344CB8AC3E}">
        <p14:creationId xmlns:p14="http://schemas.microsoft.com/office/powerpoint/2010/main" val="1213576262"/>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6_Transition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745072" y="1699260"/>
            <a:ext cx="8941137" cy="2594674"/>
          </a:xfrm>
        </p:spPr>
        <p:txBody>
          <a:bodyPr anchor="b" anchorCtr="0">
            <a:normAutofit/>
          </a:bodyPr>
          <a:lstStyle>
            <a:lvl1pPr marL="0" indent="0">
              <a:spcBef>
                <a:spcPts val="0"/>
              </a:spcBef>
              <a:buClr>
                <a:schemeClr val="bg1"/>
              </a:buClr>
              <a:buNone/>
              <a:tabLst>
                <a:tab pos="5084763" algn="r"/>
              </a:tabLst>
              <a:defRPr sz="3300" b="1" u="none">
                <a:solidFill>
                  <a:schemeClr val="bg1"/>
                </a:solidFill>
                <a:latin typeface="Arial" pitchFamily="34" charset="0"/>
                <a:cs typeface="Arial" pitchFamily="34" charset="0"/>
              </a:defRPr>
            </a:lvl1pPr>
            <a:lvl2pPr>
              <a:buClr>
                <a:schemeClr val="bg1"/>
              </a:buClr>
              <a:buNone/>
              <a:defRPr>
                <a:solidFill>
                  <a:schemeClr val="bg1"/>
                </a:solidFill>
              </a:defRPr>
            </a:lvl2pPr>
            <a:lvl3pPr>
              <a:buClr>
                <a:schemeClr val="bg1"/>
              </a:buClr>
              <a:buNone/>
              <a:defRPr>
                <a:solidFill>
                  <a:schemeClr val="bg1"/>
                </a:solidFill>
              </a:defRPr>
            </a:lvl3pPr>
            <a:lvl4pPr>
              <a:buClr>
                <a:schemeClr val="bg1"/>
              </a:buClr>
              <a:buNone/>
              <a:defRPr>
                <a:solidFill>
                  <a:schemeClr val="bg1"/>
                </a:solidFill>
              </a:defRPr>
            </a:lvl4pPr>
            <a:lvl5pPr>
              <a:buClr>
                <a:schemeClr val="bg1"/>
              </a:buClr>
              <a:buNone/>
              <a:defRPr>
                <a:solidFill>
                  <a:schemeClr val="bg1"/>
                </a:solidFill>
              </a:defRPr>
            </a:lvl5pPr>
          </a:lstStyle>
          <a:p>
            <a:pPr lvl="0"/>
            <a:r>
              <a:rPr lang="fr-FR" dirty="0"/>
              <a:t>CLIQUEZ POUR MODIFIER LES STYLES DU TEXTE DU MASQUE</a:t>
            </a:r>
          </a:p>
        </p:txBody>
      </p:sp>
      <p:sp>
        <p:nvSpPr>
          <p:cNvPr id="12" name="Rectangle 11"/>
          <p:cNvSpPr/>
          <p:nvPr userDrawn="1"/>
        </p:nvSpPr>
        <p:spPr>
          <a:xfrm>
            <a:off x="745068" y="4430713"/>
            <a:ext cx="7082365"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prstClr val="white"/>
              </a:solidFill>
            </a:endParaRPr>
          </a:p>
        </p:txBody>
      </p:sp>
      <p:sp>
        <p:nvSpPr>
          <p:cNvPr id="21" name="Espace réservé du texte 20"/>
          <p:cNvSpPr>
            <a:spLocks noGrp="1"/>
          </p:cNvSpPr>
          <p:nvPr userDrawn="1">
            <p:ph type="body" sz="quarter" idx="10" hasCustomPrompt="1"/>
          </p:nvPr>
        </p:nvSpPr>
        <p:spPr>
          <a:xfrm>
            <a:off x="745070" y="4522540"/>
            <a:ext cx="7082367" cy="347663"/>
          </a:xfrm>
        </p:spPr>
        <p:txBody>
          <a:bodyPr>
            <a:normAutofit/>
          </a:bodyPr>
          <a:lstStyle>
            <a:lvl1pPr>
              <a:defRPr sz="1200">
                <a:solidFill>
                  <a:schemeClr val="bg1"/>
                </a:solidFill>
                <a:latin typeface="Arial Narrow"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9" name="Forme en L 8"/>
          <p:cNvSpPr/>
          <p:nvPr userDrawn="1"/>
        </p:nvSpPr>
        <p:spPr>
          <a:xfrm rot="5400000">
            <a:off x="763557" y="6011412"/>
            <a:ext cx="110938" cy="147917"/>
          </a:xfrm>
          <a:prstGeom prst="corner">
            <a:avLst>
              <a:gd name="adj1" fmla="val 31250"/>
              <a:gd name="adj2" fmla="val 30083"/>
            </a:avLst>
          </a:prstGeom>
          <a:solidFill>
            <a:sysClr val="window" lastClr="FFFFFF"/>
          </a:solidFill>
          <a:ln w="25400" cap="flat" cmpd="sng" algn="ctr">
            <a:noFill/>
            <a:prstDash val="solid"/>
          </a:ln>
          <a:effectLst/>
        </p:spPr>
        <p:txBody>
          <a:bodyPr rtlCol="0" anchor="ctr"/>
          <a:lstStyle/>
          <a:p>
            <a:pPr algn="ctr">
              <a:defRPr/>
            </a:pPr>
            <a:endParaRPr lang="en-CA" sz="2400" kern="0" dirty="0">
              <a:solidFill>
                <a:sysClr val="window" lastClr="FFFFFF"/>
              </a:solidFill>
            </a:endParaRPr>
          </a:p>
        </p:txBody>
      </p:sp>
      <p:sp>
        <p:nvSpPr>
          <p:cNvPr id="10" name="Espace réservé du texte 6"/>
          <p:cNvSpPr txBox="1">
            <a:spLocks/>
          </p:cNvSpPr>
          <p:nvPr userDrawn="1"/>
        </p:nvSpPr>
        <p:spPr>
          <a:xfrm>
            <a:off x="759245" y="6062305"/>
            <a:ext cx="3663897" cy="293969"/>
          </a:xfrm>
          <a:prstGeom prst="rect">
            <a:avLst/>
          </a:prstGeom>
        </p:spPr>
        <p:txBody>
          <a:bodyPr/>
          <a:lstStyle>
            <a:lvl1pPr marL="0" indent="0" algn="l" defTabSz="914400" rtl="0" eaLnBrk="1" latinLnBrk="0" hangingPunct="1">
              <a:spcBef>
                <a:spcPct val="20000"/>
              </a:spcBef>
              <a:buFont typeface="Arial" pitchFamily="34" charset="0"/>
              <a:buNone/>
              <a:defRPr sz="3200" b="1" kern="1200">
                <a:solidFill>
                  <a:schemeClr val="bg1"/>
                </a:solidFill>
                <a:latin typeface="TSTAR"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prstClr val="white"/>
                </a:solidFill>
                <a:latin typeface="Arial" pitchFamily="34" charset="0"/>
                <a:cs typeface="Arial" pitchFamily="34" charset="0"/>
              </a:rPr>
              <a:t>de la vie aux </a:t>
            </a:r>
            <a:r>
              <a:rPr lang="en-US" sz="1800" dirty="0" err="1">
                <a:solidFill>
                  <a:prstClr val="white"/>
                </a:solidFill>
                <a:latin typeface="Arial" pitchFamily="34" charset="0"/>
                <a:cs typeface="Arial" pitchFamily="34" charset="0"/>
              </a:rPr>
              <a:t>idées</a:t>
            </a:r>
            <a:endParaRPr lang="en-CA" sz="18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275724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67F33A1B-3338-4E46-BAFB-E098C8F14AAF}"/>
              </a:ext>
            </a:extLst>
          </p:cNvPr>
          <p:cNvSpPr txBox="1">
            <a:spLocks/>
          </p:cNvSpPr>
          <p:nvPr userDrawn="1"/>
        </p:nvSpPr>
        <p:spPr>
          <a:xfrm>
            <a:off x="613047" y="1985190"/>
            <a:ext cx="9038953" cy="2209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2000" dirty="0">
              <a:latin typeface="Montserrat" panose="00000500000000000000" pitchFamily="2" charset="0"/>
              <a:ea typeface="Roboto Condensed" panose="02000000000000000000" pitchFamily="2" charset="0"/>
            </a:endParaRPr>
          </a:p>
        </p:txBody>
      </p:sp>
      <p:sp>
        <p:nvSpPr>
          <p:cNvPr id="15" name="Espace réservé du texte 14">
            <a:extLst>
              <a:ext uri="{FF2B5EF4-FFF2-40B4-BE49-F238E27FC236}">
                <a16:creationId xmlns:a16="http://schemas.microsoft.com/office/drawing/2014/main" id="{AE692D5C-1A30-4741-B31E-331E0C074F8F}"/>
              </a:ext>
            </a:extLst>
          </p:cNvPr>
          <p:cNvSpPr>
            <a:spLocks noGrp="1"/>
          </p:cNvSpPr>
          <p:nvPr>
            <p:ph type="body" sz="quarter" idx="10"/>
          </p:nvPr>
        </p:nvSpPr>
        <p:spPr>
          <a:xfrm>
            <a:off x="766762" y="404813"/>
            <a:ext cx="9289677" cy="792162"/>
          </a:xfrm>
        </p:spPr>
        <p:txBody>
          <a:bodyPr/>
          <a:lstStyle>
            <a:lvl1pPr marL="0" indent="0">
              <a:buNone/>
              <a:defRPr sz="3600" b="1">
                <a:solidFill>
                  <a:schemeClr val="bg1"/>
                </a:solidFill>
                <a:latin typeface="Montserrat" panose="020B0604020202020204" charset="0"/>
              </a:defRPr>
            </a:lvl1pPr>
          </a:lstStyle>
          <a:p>
            <a:pPr lvl="0"/>
            <a:r>
              <a:rPr lang="fr-FR"/>
              <a:t>Cliquez pour modifier les styles du texte du masque</a:t>
            </a:r>
          </a:p>
        </p:txBody>
      </p:sp>
      <p:sp>
        <p:nvSpPr>
          <p:cNvPr id="17" name="Espace réservé du texte 16">
            <a:extLst>
              <a:ext uri="{FF2B5EF4-FFF2-40B4-BE49-F238E27FC236}">
                <a16:creationId xmlns:a16="http://schemas.microsoft.com/office/drawing/2014/main" id="{E9D7475D-38AE-4880-9D88-2783D1CB886E}"/>
              </a:ext>
            </a:extLst>
          </p:cNvPr>
          <p:cNvSpPr>
            <a:spLocks noGrp="1"/>
          </p:cNvSpPr>
          <p:nvPr>
            <p:ph type="body" sz="quarter" idx="11"/>
          </p:nvPr>
        </p:nvSpPr>
        <p:spPr>
          <a:xfrm>
            <a:off x="766763" y="1985963"/>
            <a:ext cx="8731249" cy="2667000"/>
          </a:xfrm>
        </p:spPr>
        <p:txBody>
          <a:bodyPr/>
          <a:lstStyle>
            <a:lvl1pPr marL="444500" indent="-444500">
              <a:buFontTx/>
              <a:buBlip>
                <a:blip r:embed="rId3"/>
              </a:buBlip>
              <a:defRPr sz="2800">
                <a:solidFill>
                  <a:srgbClr val="3089C9"/>
                </a:solidFill>
                <a:latin typeface="Montserrat" panose="020B0604020202020204" charset="0"/>
              </a:defRPr>
            </a:lvl1pPr>
            <a:lvl2pPr marL="896938" indent="-439738">
              <a:buFontTx/>
              <a:buBlip>
                <a:blip r:embed="rId4"/>
              </a:buBlip>
              <a:defRPr sz="2400">
                <a:solidFill>
                  <a:srgbClr val="3089C9"/>
                </a:solidFill>
                <a:latin typeface="Montserrat" panose="020B0604020202020204" charset="0"/>
              </a:defRPr>
            </a:lvl2pPr>
            <a:lvl3pPr marL="1143000" indent="-228600">
              <a:buFontTx/>
              <a:buBlip>
                <a:blip r:embed="rId4"/>
              </a:buBlip>
              <a:defRPr sz="2000">
                <a:solidFill>
                  <a:srgbClr val="3089C9"/>
                </a:solidFill>
                <a:latin typeface="Montserrat" panose="020B0604020202020204" charset="0"/>
              </a:defRPr>
            </a:lvl3pPr>
            <a:lvl4pPr marL="1435100" indent="-273050">
              <a:buFontTx/>
              <a:buBlip>
                <a:blip r:embed="rId3"/>
              </a:buBlip>
              <a:defRPr sz="1600">
                <a:solidFill>
                  <a:srgbClr val="3089C9"/>
                </a:solidFill>
                <a:latin typeface="Montserrat" panose="020B0604020202020204" charset="0"/>
              </a:defRPr>
            </a:lvl4pPr>
            <a:lvl5pPr>
              <a:defRPr>
                <a:latin typeface="Montserrat" panose="020B060402020202020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20187058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6CEB7D44-1BE8-4A04-B5AE-259DFF5821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03153" y="35423"/>
            <a:ext cx="4185691" cy="3075653"/>
          </a:xfrm>
          <a:prstGeom prst="rect">
            <a:avLst/>
          </a:prstGeom>
        </p:spPr>
      </p:pic>
      <p:sp>
        <p:nvSpPr>
          <p:cNvPr id="14" name="Espace réservé du texte 13">
            <a:extLst>
              <a:ext uri="{FF2B5EF4-FFF2-40B4-BE49-F238E27FC236}">
                <a16:creationId xmlns:a16="http://schemas.microsoft.com/office/drawing/2014/main" id="{D1E8FF7C-D3D7-4944-9D07-4775025C112C}"/>
              </a:ext>
            </a:extLst>
          </p:cNvPr>
          <p:cNvSpPr>
            <a:spLocks noGrp="1"/>
          </p:cNvSpPr>
          <p:nvPr>
            <p:ph type="body" sz="quarter" idx="10"/>
          </p:nvPr>
        </p:nvSpPr>
        <p:spPr>
          <a:xfrm>
            <a:off x="2567608" y="3102288"/>
            <a:ext cx="6912768" cy="822325"/>
          </a:xfrm>
        </p:spPr>
        <p:txBody>
          <a:bodyPr/>
          <a:lstStyle>
            <a:lvl1pPr marL="0" indent="0" algn="ctr">
              <a:buNone/>
              <a:defRPr sz="4000" b="1">
                <a:solidFill>
                  <a:schemeClr val="bg1"/>
                </a:solidFill>
                <a:latin typeface="Montserrat" panose="020B0604020202020204" charset="0"/>
              </a:defRPr>
            </a:lvl1pPr>
          </a:lstStyle>
          <a:p>
            <a:pPr lvl="0"/>
            <a:r>
              <a:rPr lang="fr-FR"/>
              <a:t>Cliquez pour modifier les styles du texte du masque</a:t>
            </a:r>
          </a:p>
        </p:txBody>
      </p:sp>
      <p:sp>
        <p:nvSpPr>
          <p:cNvPr id="17" name="Espace réservé du texte 13">
            <a:extLst>
              <a:ext uri="{FF2B5EF4-FFF2-40B4-BE49-F238E27FC236}">
                <a16:creationId xmlns:a16="http://schemas.microsoft.com/office/drawing/2014/main" id="{F58A08CA-1F10-475B-A270-74129EFE47DD}"/>
              </a:ext>
            </a:extLst>
          </p:cNvPr>
          <p:cNvSpPr>
            <a:spLocks noGrp="1"/>
          </p:cNvSpPr>
          <p:nvPr>
            <p:ph type="body" sz="quarter" idx="11"/>
          </p:nvPr>
        </p:nvSpPr>
        <p:spPr>
          <a:xfrm>
            <a:off x="2639614" y="4221088"/>
            <a:ext cx="6912768" cy="822325"/>
          </a:xfrm>
        </p:spPr>
        <p:txBody>
          <a:bodyPr/>
          <a:lstStyle>
            <a:lvl1pPr marL="0" indent="0" algn="ctr">
              <a:buNone/>
              <a:defRPr sz="2800" b="1">
                <a:solidFill>
                  <a:schemeClr val="bg1"/>
                </a:solidFill>
                <a:latin typeface="Montserrat" panose="020B0604020202020204" charset="0"/>
              </a:defRPr>
            </a:lvl1pPr>
          </a:lstStyle>
          <a:p>
            <a:pPr lvl="0"/>
            <a:r>
              <a:rPr lang="fr-FR"/>
              <a:t>Cliquez pour modifier les styles du texte du masque</a:t>
            </a:r>
          </a:p>
        </p:txBody>
      </p:sp>
    </p:spTree>
    <p:extLst>
      <p:ext uri="{BB962C8B-B14F-4D97-AF65-F5344CB8AC3E}">
        <p14:creationId xmlns:p14="http://schemas.microsoft.com/office/powerpoint/2010/main" val="1809984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67F33A1B-3338-4E46-BAFB-E098C8F14AAF}"/>
              </a:ext>
            </a:extLst>
          </p:cNvPr>
          <p:cNvSpPr txBox="1">
            <a:spLocks/>
          </p:cNvSpPr>
          <p:nvPr userDrawn="1"/>
        </p:nvSpPr>
        <p:spPr>
          <a:xfrm>
            <a:off x="613047" y="1985190"/>
            <a:ext cx="9038953" cy="2209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2000" dirty="0">
              <a:latin typeface="Montserrat" panose="00000500000000000000" pitchFamily="2" charset="0"/>
              <a:ea typeface="Roboto Condensed" panose="02000000000000000000" pitchFamily="2" charset="0"/>
            </a:endParaRPr>
          </a:p>
        </p:txBody>
      </p:sp>
      <p:sp>
        <p:nvSpPr>
          <p:cNvPr id="15" name="Espace réservé du texte 14">
            <a:extLst>
              <a:ext uri="{FF2B5EF4-FFF2-40B4-BE49-F238E27FC236}">
                <a16:creationId xmlns:a16="http://schemas.microsoft.com/office/drawing/2014/main" id="{AE692D5C-1A30-4741-B31E-331E0C074F8F}"/>
              </a:ext>
            </a:extLst>
          </p:cNvPr>
          <p:cNvSpPr>
            <a:spLocks noGrp="1"/>
          </p:cNvSpPr>
          <p:nvPr>
            <p:ph type="body" sz="quarter" idx="10"/>
          </p:nvPr>
        </p:nvSpPr>
        <p:spPr>
          <a:xfrm>
            <a:off x="766762" y="404813"/>
            <a:ext cx="9289677" cy="792162"/>
          </a:xfrm>
        </p:spPr>
        <p:txBody>
          <a:bodyPr/>
          <a:lstStyle>
            <a:lvl1pPr marL="0" indent="0">
              <a:buNone/>
              <a:defRPr sz="3600" b="1">
                <a:solidFill>
                  <a:schemeClr val="bg1"/>
                </a:solidFill>
                <a:latin typeface="Montserrat" panose="020B0604020202020204" charset="0"/>
              </a:defRPr>
            </a:lvl1pPr>
          </a:lstStyle>
          <a:p>
            <a:pPr lvl="0"/>
            <a:r>
              <a:rPr lang="fr-FR"/>
              <a:t>Cliquez pour modifier les styles du texte du masque</a:t>
            </a:r>
          </a:p>
        </p:txBody>
      </p:sp>
      <p:sp>
        <p:nvSpPr>
          <p:cNvPr id="17" name="Espace réservé du texte 16">
            <a:extLst>
              <a:ext uri="{FF2B5EF4-FFF2-40B4-BE49-F238E27FC236}">
                <a16:creationId xmlns:a16="http://schemas.microsoft.com/office/drawing/2014/main" id="{E9D7475D-38AE-4880-9D88-2783D1CB886E}"/>
              </a:ext>
            </a:extLst>
          </p:cNvPr>
          <p:cNvSpPr>
            <a:spLocks noGrp="1"/>
          </p:cNvSpPr>
          <p:nvPr>
            <p:ph type="body" sz="quarter" idx="11"/>
          </p:nvPr>
        </p:nvSpPr>
        <p:spPr>
          <a:xfrm>
            <a:off x="766763" y="1985963"/>
            <a:ext cx="7273453" cy="2667000"/>
          </a:xfrm>
        </p:spPr>
        <p:txBody>
          <a:bodyPr/>
          <a:lstStyle>
            <a:lvl1pPr marL="444500" indent="-444500">
              <a:buFontTx/>
              <a:buBlip>
                <a:blip r:embed="rId3"/>
              </a:buBlip>
              <a:defRPr sz="2800">
                <a:solidFill>
                  <a:srgbClr val="3089C9"/>
                </a:solidFill>
                <a:latin typeface="Montserrat" panose="020B0604020202020204" charset="0"/>
              </a:defRPr>
            </a:lvl1pPr>
            <a:lvl2pPr marL="896938" indent="-439738">
              <a:buFontTx/>
              <a:buBlip>
                <a:blip r:embed="rId4"/>
              </a:buBlip>
              <a:defRPr sz="2400">
                <a:solidFill>
                  <a:srgbClr val="3089C9"/>
                </a:solidFill>
                <a:latin typeface="Montserrat" panose="020B0604020202020204" charset="0"/>
              </a:defRPr>
            </a:lvl2pPr>
            <a:lvl3pPr marL="1143000" indent="-228600">
              <a:buFontTx/>
              <a:buBlip>
                <a:blip r:embed="rId4"/>
              </a:buBlip>
              <a:defRPr sz="2000">
                <a:solidFill>
                  <a:srgbClr val="3089C9"/>
                </a:solidFill>
                <a:latin typeface="Montserrat" panose="020B0604020202020204" charset="0"/>
              </a:defRPr>
            </a:lvl3pPr>
            <a:lvl4pPr marL="1435100" indent="-273050">
              <a:buFontTx/>
              <a:buBlip>
                <a:blip r:embed="rId3"/>
              </a:buBlip>
              <a:defRPr sz="1600">
                <a:solidFill>
                  <a:srgbClr val="3089C9"/>
                </a:solidFill>
                <a:latin typeface="Montserrat" panose="020B0604020202020204" charset="0"/>
              </a:defRPr>
            </a:lvl4pPr>
            <a:lvl5pPr>
              <a:defRPr>
                <a:latin typeface="Montserrat" panose="020B060402020202020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4285714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67F33A1B-3338-4E46-BAFB-E098C8F14AAF}"/>
              </a:ext>
            </a:extLst>
          </p:cNvPr>
          <p:cNvSpPr txBox="1">
            <a:spLocks/>
          </p:cNvSpPr>
          <p:nvPr userDrawn="1"/>
        </p:nvSpPr>
        <p:spPr>
          <a:xfrm>
            <a:off x="613047" y="1985190"/>
            <a:ext cx="9038953" cy="2209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2000" dirty="0">
              <a:latin typeface="Montserrat" panose="00000500000000000000" pitchFamily="2" charset="0"/>
              <a:ea typeface="Roboto Condensed" panose="02000000000000000000" pitchFamily="2" charset="0"/>
            </a:endParaRPr>
          </a:p>
        </p:txBody>
      </p:sp>
      <p:sp>
        <p:nvSpPr>
          <p:cNvPr id="15" name="Espace réservé du texte 14">
            <a:extLst>
              <a:ext uri="{FF2B5EF4-FFF2-40B4-BE49-F238E27FC236}">
                <a16:creationId xmlns:a16="http://schemas.microsoft.com/office/drawing/2014/main" id="{AE692D5C-1A30-4741-B31E-331E0C074F8F}"/>
              </a:ext>
            </a:extLst>
          </p:cNvPr>
          <p:cNvSpPr>
            <a:spLocks noGrp="1"/>
          </p:cNvSpPr>
          <p:nvPr>
            <p:ph type="body" sz="quarter" idx="10"/>
          </p:nvPr>
        </p:nvSpPr>
        <p:spPr>
          <a:xfrm>
            <a:off x="1068381" y="404664"/>
            <a:ext cx="9289677" cy="792162"/>
          </a:xfrm>
        </p:spPr>
        <p:txBody>
          <a:bodyPr/>
          <a:lstStyle>
            <a:lvl1pPr marL="0" indent="0">
              <a:buNone/>
              <a:defRPr sz="3600" b="1">
                <a:solidFill>
                  <a:schemeClr val="bg1"/>
                </a:solidFill>
                <a:latin typeface="Montserrat" panose="020B0604020202020204" charset="0"/>
              </a:defRPr>
            </a:lvl1pPr>
          </a:lstStyle>
          <a:p>
            <a:pPr lvl="0"/>
            <a:r>
              <a:rPr lang="fr-FR"/>
              <a:t>Cliquez pour modifier les styles du texte du masque</a:t>
            </a:r>
          </a:p>
        </p:txBody>
      </p:sp>
      <p:sp>
        <p:nvSpPr>
          <p:cNvPr id="17" name="Espace réservé du texte 16">
            <a:extLst>
              <a:ext uri="{FF2B5EF4-FFF2-40B4-BE49-F238E27FC236}">
                <a16:creationId xmlns:a16="http://schemas.microsoft.com/office/drawing/2014/main" id="{E9D7475D-38AE-4880-9D88-2783D1CB886E}"/>
              </a:ext>
            </a:extLst>
          </p:cNvPr>
          <p:cNvSpPr>
            <a:spLocks noGrp="1"/>
          </p:cNvSpPr>
          <p:nvPr>
            <p:ph type="body" sz="quarter" idx="11"/>
          </p:nvPr>
        </p:nvSpPr>
        <p:spPr>
          <a:xfrm>
            <a:off x="1068381" y="1985190"/>
            <a:ext cx="8411996" cy="2667000"/>
          </a:xfrm>
        </p:spPr>
        <p:txBody>
          <a:bodyPr/>
          <a:lstStyle>
            <a:lvl1pPr marL="444500" indent="-444500">
              <a:buFontTx/>
              <a:buBlip>
                <a:blip r:embed="rId3"/>
              </a:buBlip>
              <a:defRPr sz="2800">
                <a:solidFill>
                  <a:srgbClr val="3089C9"/>
                </a:solidFill>
                <a:latin typeface="Montserrat" panose="020B0604020202020204" charset="0"/>
              </a:defRPr>
            </a:lvl1pPr>
            <a:lvl2pPr marL="896938" indent="-439738">
              <a:buFontTx/>
              <a:buBlip>
                <a:blip r:embed="rId4"/>
              </a:buBlip>
              <a:defRPr sz="2400">
                <a:solidFill>
                  <a:srgbClr val="3089C9"/>
                </a:solidFill>
                <a:latin typeface="Montserrat" panose="020B0604020202020204" charset="0"/>
              </a:defRPr>
            </a:lvl2pPr>
            <a:lvl3pPr marL="1143000" indent="-228600">
              <a:buFontTx/>
              <a:buBlip>
                <a:blip r:embed="rId4"/>
              </a:buBlip>
              <a:defRPr sz="2000">
                <a:solidFill>
                  <a:srgbClr val="3089C9"/>
                </a:solidFill>
                <a:latin typeface="Montserrat" panose="020B0604020202020204" charset="0"/>
              </a:defRPr>
            </a:lvl3pPr>
            <a:lvl4pPr marL="1435100" indent="-273050">
              <a:buFontTx/>
              <a:buBlip>
                <a:blip r:embed="rId3"/>
              </a:buBlip>
              <a:defRPr sz="1600">
                <a:solidFill>
                  <a:srgbClr val="3089C9"/>
                </a:solidFill>
                <a:latin typeface="Montserrat" panose="020B0604020202020204" charset="0"/>
              </a:defRPr>
            </a:lvl4pPr>
            <a:lvl5pPr>
              <a:defRPr>
                <a:latin typeface="Montserrat" panose="020B060402020202020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1255608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67F33A1B-3338-4E46-BAFB-E098C8F14AAF}"/>
              </a:ext>
            </a:extLst>
          </p:cNvPr>
          <p:cNvSpPr txBox="1">
            <a:spLocks/>
          </p:cNvSpPr>
          <p:nvPr userDrawn="1"/>
        </p:nvSpPr>
        <p:spPr>
          <a:xfrm>
            <a:off x="613047" y="1985190"/>
            <a:ext cx="9038953" cy="2209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2000" dirty="0">
              <a:latin typeface="Montserrat" panose="00000500000000000000" pitchFamily="2" charset="0"/>
              <a:ea typeface="Roboto Condensed" panose="02000000000000000000" pitchFamily="2" charset="0"/>
            </a:endParaRPr>
          </a:p>
        </p:txBody>
      </p:sp>
      <p:sp>
        <p:nvSpPr>
          <p:cNvPr id="15" name="Espace réservé du texte 14">
            <a:extLst>
              <a:ext uri="{FF2B5EF4-FFF2-40B4-BE49-F238E27FC236}">
                <a16:creationId xmlns:a16="http://schemas.microsoft.com/office/drawing/2014/main" id="{AE692D5C-1A30-4741-B31E-331E0C074F8F}"/>
              </a:ext>
            </a:extLst>
          </p:cNvPr>
          <p:cNvSpPr>
            <a:spLocks noGrp="1"/>
          </p:cNvSpPr>
          <p:nvPr>
            <p:ph type="body" sz="quarter" idx="10"/>
          </p:nvPr>
        </p:nvSpPr>
        <p:spPr>
          <a:xfrm>
            <a:off x="1068381" y="404664"/>
            <a:ext cx="9289677" cy="792162"/>
          </a:xfrm>
        </p:spPr>
        <p:txBody>
          <a:bodyPr/>
          <a:lstStyle>
            <a:lvl1pPr marL="0" indent="0">
              <a:buNone/>
              <a:defRPr sz="3600" b="1">
                <a:solidFill>
                  <a:schemeClr val="bg1"/>
                </a:solidFill>
                <a:latin typeface="Montserrat" panose="020B0604020202020204" charset="0"/>
              </a:defRPr>
            </a:lvl1pPr>
          </a:lstStyle>
          <a:p>
            <a:pPr lvl="0"/>
            <a:r>
              <a:rPr lang="fr-FR"/>
              <a:t>Cliquez pour modifier les styles du texte du masque</a:t>
            </a:r>
          </a:p>
        </p:txBody>
      </p:sp>
      <p:sp>
        <p:nvSpPr>
          <p:cNvPr id="17" name="Espace réservé du texte 16">
            <a:extLst>
              <a:ext uri="{FF2B5EF4-FFF2-40B4-BE49-F238E27FC236}">
                <a16:creationId xmlns:a16="http://schemas.microsoft.com/office/drawing/2014/main" id="{E9D7475D-38AE-4880-9D88-2783D1CB886E}"/>
              </a:ext>
            </a:extLst>
          </p:cNvPr>
          <p:cNvSpPr>
            <a:spLocks noGrp="1"/>
          </p:cNvSpPr>
          <p:nvPr>
            <p:ph type="body" sz="quarter" idx="11"/>
          </p:nvPr>
        </p:nvSpPr>
        <p:spPr>
          <a:xfrm>
            <a:off x="1068381" y="1985190"/>
            <a:ext cx="8051955" cy="2667000"/>
          </a:xfrm>
        </p:spPr>
        <p:txBody>
          <a:bodyPr/>
          <a:lstStyle>
            <a:lvl1pPr marL="444500" indent="-444500">
              <a:buFontTx/>
              <a:buBlip>
                <a:blip r:embed="rId3"/>
              </a:buBlip>
              <a:defRPr sz="2800">
                <a:solidFill>
                  <a:srgbClr val="3089C9"/>
                </a:solidFill>
                <a:latin typeface="Montserrat" panose="020B0604020202020204" charset="0"/>
              </a:defRPr>
            </a:lvl1pPr>
            <a:lvl2pPr marL="896938" indent="-439738">
              <a:buFontTx/>
              <a:buBlip>
                <a:blip r:embed="rId4"/>
              </a:buBlip>
              <a:defRPr sz="2400">
                <a:solidFill>
                  <a:srgbClr val="3089C9"/>
                </a:solidFill>
                <a:latin typeface="Montserrat" panose="020B0604020202020204" charset="0"/>
              </a:defRPr>
            </a:lvl2pPr>
            <a:lvl3pPr marL="1143000" indent="-228600">
              <a:buFontTx/>
              <a:buBlip>
                <a:blip r:embed="rId4"/>
              </a:buBlip>
              <a:defRPr sz="2000">
                <a:solidFill>
                  <a:srgbClr val="3089C9"/>
                </a:solidFill>
                <a:latin typeface="Montserrat" panose="020B0604020202020204" charset="0"/>
              </a:defRPr>
            </a:lvl3pPr>
            <a:lvl4pPr marL="1435100" indent="-273050">
              <a:buFontTx/>
              <a:buBlip>
                <a:blip r:embed="rId3"/>
              </a:buBlip>
              <a:defRPr sz="1600">
                <a:solidFill>
                  <a:srgbClr val="3089C9"/>
                </a:solidFill>
                <a:latin typeface="Montserrat" panose="020B0604020202020204" charset="0"/>
              </a:defRPr>
            </a:lvl4pPr>
            <a:lvl5pPr>
              <a:defRPr>
                <a:latin typeface="Montserrat" panose="020B060402020202020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pic>
        <p:nvPicPr>
          <p:cNvPr id="3" name="Image 2">
            <a:extLst>
              <a:ext uri="{FF2B5EF4-FFF2-40B4-BE49-F238E27FC236}">
                <a16:creationId xmlns:a16="http://schemas.microsoft.com/office/drawing/2014/main" id="{16CCF03D-228D-4247-9F27-476B321CB3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79504" y="35440"/>
            <a:ext cx="2867776" cy="6858000"/>
          </a:xfrm>
          <a:prstGeom prst="rect">
            <a:avLst/>
          </a:prstGeom>
        </p:spPr>
      </p:pic>
    </p:spTree>
    <p:extLst>
      <p:ext uri="{BB962C8B-B14F-4D97-AF65-F5344CB8AC3E}">
        <p14:creationId xmlns:p14="http://schemas.microsoft.com/office/powerpoint/2010/main" val="17827538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67F33A1B-3338-4E46-BAFB-E098C8F14AAF}"/>
              </a:ext>
            </a:extLst>
          </p:cNvPr>
          <p:cNvSpPr txBox="1">
            <a:spLocks/>
          </p:cNvSpPr>
          <p:nvPr userDrawn="1"/>
        </p:nvSpPr>
        <p:spPr>
          <a:xfrm>
            <a:off x="613047" y="1985190"/>
            <a:ext cx="9038953" cy="2209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2000" dirty="0">
              <a:latin typeface="Montserrat" panose="00000500000000000000" pitchFamily="2" charset="0"/>
              <a:ea typeface="Roboto Condensed" panose="02000000000000000000" pitchFamily="2" charset="0"/>
            </a:endParaRPr>
          </a:p>
        </p:txBody>
      </p:sp>
      <p:sp>
        <p:nvSpPr>
          <p:cNvPr id="15" name="Espace réservé du texte 14">
            <a:extLst>
              <a:ext uri="{FF2B5EF4-FFF2-40B4-BE49-F238E27FC236}">
                <a16:creationId xmlns:a16="http://schemas.microsoft.com/office/drawing/2014/main" id="{AE692D5C-1A30-4741-B31E-331E0C074F8F}"/>
              </a:ext>
            </a:extLst>
          </p:cNvPr>
          <p:cNvSpPr>
            <a:spLocks noGrp="1"/>
          </p:cNvSpPr>
          <p:nvPr>
            <p:ph type="body" sz="quarter" idx="10"/>
          </p:nvPr>
        </p:nvSpPr>
        <p:spPr>
          <a:xfrm>
            <a:off x="1068381" y="404664"/>
            <a:ext cx="9289677" cy="792162"/>
          </a:xfrm>
        </p:spPr>
        <p:txBody>
          <a:bodyPr/>
          <a:lstStyle>
            <a:lvl1pPr marL="0" indent="0">
              <a:buNone/>
              <a:defRPr sz="3600" b="1">
                <a:solidFill>
                  <a:schemeClr val="bg1"/>
                </a:solidFill>
                <a:latin typeface="Montserrat" panose="020B0604020202020204" charset="0"/>
              </a:defRPr>
            </a:lvl1pPr>
          </a:lstStyle>
          <a:p>
            <a:pPr lvl="0"/>
            <a:r>
              <a:rPr lang="fr-FR"/>
              <a:t>Cliquez pour modifier les styles du texte du masque</a:t>
            </a:r>
          </a:p>
        </p:txBody>
      </p:sp>
      <p:sp>
        <p:nvSpPr>
          <p:cNvPr id="17" name="Espace réservé du texte 16">
            <a:extLst>
              <a:ext uri="{FF2B5EF4-FFF2-40B4-BE49-F238E27FC236}">
                <a16:creationId xmlns:a16="http://schemas.microsoft.com/office/drawing/2014/main" id="{E9D7475D-38AE-4880-9D88-2783D1CB886E}"/>
              </a:ext>
            </a:extLst>
          </p:cNvPr>
          <p:cNvSpPr>
            <a:spLocks noGrp="1"/>
          </p:cNvSpPr>
          <p:nvPr>
            <p:ph type="body" sz="quarter" idx="11"/>
          </p:nvPr>
        </p:nvSpPr>
        <p:spPr>
          <a:xfrm>
            <a:off x="1068381" y="1985190"/>
            <a:ext cx="8051955" cy="2667000"/>
          </a:xfrm>
        </p:spPr>
        <p:txBody>
          <a:bodyPr/>
          <a:lstStyle>
            <a:lvl1pPr marL="444500" indent="-444500">
              <a:buFontTx/>
              <a:buBlip>
                <a:blip r:embed="rId3"/>
              </a:buBlip>
              <a:defRPr sz="2800">
                <a:solidFill>
                  <a:srgbClr val="3089C9"/>
                </a:solidFill>
                <a:latin typeface="Montserrat" panose="020B0604020202020204" charset="0"/>
              </a:defRPr>
            </a:lvl1pPr>
            <a:lvl2pPr marL="896938" indent="-439738">
              <a:buFontTx/>
              <a:buBlip>
                <a:blip r:embed="rId4"/>
              </a:buBlip>
              <a:defRPr sz="2400">
                <a:solidFill>
                  <a:srgbClr val="3089C9"/>
                </a:solidFill>
                <a:latin typeface="Montserrat" panose="020B0604020202020204" charset="0"/>
              </a:defRPr>
            </a:lvl2pPr>
            <a:lvl3pPr marL="1143000" indent="-228600">
              <a:buFontTx/>
              <a:buBlip>
                <a:blip r:embed="rId4"/>
              </a:buBlip>
              <a:defRPr sz="2000">
                <a:solidFill>
                  <a:srgbClr val="3089C9"/>
                </a:solidFill>
                <a:latin typeface="Montserrat" panose="020B0604020202020204" charset="0"/>
              </a:defRPr>
            </a:lvl3pPr>
            <a:lvl4pPr marL="1435100" indent="-273050">
              <a:buFontTx/>
              <a:buBlip>
                <a:blip r:embed="rId3"/>
              </a:buBlip>
              <a:defRPr sz="1600">
                <a:solidFill>
                  <a:srgbClr val="3089C9"/>
                </a:solidFill>
                <a:latin typeface="Montserrat" panose="020B0604020202020204" charset="0"/>
              </a:defRPr>
            </a:lvl4pPr>
            <a:lvl5pPr>
              <a:defRPr>
                <a:latin typeface="Montserrat" panose="020B060402020202020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19899320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67F33A1B-3338-4E46-BAFB-E098C8F14AAF}"/>
              </a:ext>
            </a:extLst>
          </p:cNvPr>
          <p:cNvSpPr txBox="1">
            <a:spLocks/>
          </p:cNvSpPr>
          <p:nvPr userDrawn="1"/>
        </p:nvSpPr>
        <p:spPr>
          <a:xfrm>
            <a:off x="613047" y="1985190"/>
            <a:ext cx="9038953" cy="2209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2000" dirty="0">
              <a:latin typeface="Montserrat" panose="00000500000000000000" pitchFamily="2" charset="0"/>
              <a:ea typeface="Roboto Condensed" panose="02000000000000000000" pitchFamily="2" charset="0"/>
            </a:endParaRPr>
          </a:p>
        </p:txBody>
      </p:sp>
      <p:sp>
        <p:nvSpPr>
          <p:cNvPr id="15" name="Espace réservé du texte 14">
            <a:extLst>
              <a:ext uri="{FF2B5EF4-FFF2-40B4-BE49-F238E27FC236}">
                <a16:creationId xmlns:a16="http://schemas.microsoft.com/office/drawing/2014/main" id="{AE692D5C-1A30-4741-B31E-331E0C074F8F}"/>
              </a:ext>
            </a:extLst>
          </p:cNvPr>
          <p:cNvSpPr>
            <a:spLocks noGrp="1"/>
          </p:cNvSpPr>
          <p:nvPr>
            <p:ph type="body" sz="quarter" idx="10"/>
          </p:nvPr>
        </p:nvSpPr>
        <p:spPr>
          <a:xfrm>
            <a:off x="2516532" y="404664"/>
            <a:ext cx="9289677" cy="792162"/>
          </a:xfrm>
        </p:spPr>
        <p:txBody>
          <a:bodyPr/>
          <a:lstStyle>
            <a:lvl1pPr marL="0" indent="0">
              <a:buNone/>
              <a:defRPr sz="3600" b="1">
                <a:solidFill>
                  <a:schemeClr val="bg1"/>
                </a:solidFill>
                <a:latin typeface="Montserrat" panose="020B0604020202020204" charset="0"/>
              </a:defRPr>
            </a:lvl1pPr>
          </a:lstStyle>
          <a:p>
            <a:pPr lvl="0"/>
            <a:r>
              <a:rPr lang="fr-FR"/>
              <a:t>Cliquez pour modifier les styles du texte du masque</a:t>
            </a:r>
          </a:p>
        </p:txBody>
      </p:sp>
      <p:sp>
        <p:nvSpPr>
          <p:cNvPr id="17" name="Espace réservé du texte 16">
            <a:extLst>
              <a:ext uri="{FF2B5EF4-FFF2-40B4-BE49-F238E27FC236}">
                <a16:creationId xmlns:a16="http://schemas.microsoft.com/office/drawing/2014/main" id="{E9D7475D-38AE-4880-9D88-2783D1CB886E}"/>
              </a:ext>
            </a:extLst>
          </p:cNvPr>
          <p:cNvSpPr>
            <a:spLocks noGrp="1"/>
          </p:cNvSpPr>
          <p:nvPr>
            <p:ph type="body" sz="quarter" idx="11"/>
          </p:nvPr>
        </p:nvSpPr>
        <p:spPr>
          <a:xfrm>
            <a:off x="2540000" y="2013393"/>
            <a:ext cx="9266209" cy="2667000"/>
          </a:xfrm>
        </p:spPr>
        <p:txBody>
          <a:bodyPr/>
          <a:lstStyle>
            <a:lvl1pPr marL="444500" indent="-444500">
              <a:buFontTx/>
              <a:buBlip>
                <a:blip r:embed="rId3"/>
              </a:buBlip>
              <a:defRPr sz="2800">
                <a:solidFill>
                  <a:srgbClr val="3089C9"/>
                </a:solidFill>
                <a:latin typeface="Montserrat" panose="020B0604020202020204" charset="0"/>
              </a:defRPr>
            </a:lvl1pPr>
            <a:lvl2pPr marL="896938" indent="-439738">
              <a:buFontTx/>
              <a:buBlip>
                <a:blip r:embed="rId4"/>
              </a:buBlip>
              <a:defRPr sz="2400">
                <a:solidFill>
                  <a:srgbClr val="3089C9"/>
                </a:solidFill>
                <a:latin typeface="Montserrat" panose="020B0604020202020204" charset="0"/>
              </a:defRPr>
            </a:lvl2pPr>
            <a:lvl3pPr marL="1143000" indent="-228600">
              <a:buFontTx/>
              <a:buBlip>
                <a:blip r:embed="rId4"/>
              </a:buBlip>
              <a:defRPr sz="2000">
                <a:solidFill>
                  <a:srgbClr val="3089C9"/>
                </a:solidFill>
                <a:latin typeface="Montserrat" panose="020B0604020202020204" charset="0"/>
              </a:defRPr>
            </a:lvl3pPr>
            <a:lvl4pPr marL="1435100" indent="-273050">
              <a:buFontTx/>
              <a:buBlip>
                <a:blip r:embed="rId3"/>
              </a:buBlip>
              <a:defRPr sz="1600">
                <a:solidFill>
                  <a:srgbClr val="3089C9"/>
                </a:solidFill>
                <a:latin typeface="Montserrat" panose="020B0604020202020204" charset="0"/>
              </a:defRPr>
            </a:lvl4pPr>
            <a:lvl5pPr>
              <a:defRPr>
                <a:latin typeface="Montserrat" panose="020B060402020202020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38285106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67F33A1B-3338-4E46-BAFB-E098C8F14AAF}"/>
              </a:ext>
            </a:extLst>
          </p:cNvPr>
          <p:cNvSpPr txBox="1">
            <a:spLocks/>
          </p:cNvSpPr>
          <p:nvPr userDrawn="1"/>
        </p:nvSpPr>
        <p:spPr>
          <a:xfrm>
            <a:off x="613047" y="1985190"/>
            <a:ext cx="9038953" cy="2209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2000" dirty="0">
              <a:latin typeface="Montserrat" panose="00000500000000000000" pitchFamily="2" charset="0"/>
              <a:ea typeface="Roboto Condensed" panose="02000000000000000000" pitchFamily="2" charset="0"/>
            </a:endParaRPr>
          </a:p>
        </p:txBody>
      </p:sp>
      <p:sp>
        <p:nvSpPr>
          <p:cNvPr id="15" name="Espace réservé du texte 14">
            <a:extLst>
              <a:ext uri="{FF2B5EF4-FFF2-40B4-BE49-F238E27FC236}">
                <a16:creationId xmlns:a16="http://schemas.microsoft.com/office/drawing/2014/main" id="{AE692D5C-1A30-4741-B31E-331E0C074F8F}"/>
              </a:ext>
            </a:extLst>
          </p:cNvPr>
          <p:cNvSpPr>
            <a:spLocks noGrp="1"/>
          </p:cNvSpPr>
          <p:nvPr>
            <p:ph type="body" sz="quarter" idx="10"/>
          </p:nvPr>
        </p:nvSpPr>
        <p:spPr>
          <a:xfrm>
            <a:off x="551384" y="404664"/>
            <a:ext cx="11254825" cy="792162"/>
          </a:xfrm>
        </p:spPr>
        <p:txBody>
          <a:bodyPr/>
          <a:lstStyle>
            <a:lvl1pPr marL="0" indent="0">
              <a:buNone/>
              <a:defRPr sz="3600" b="1">
                <a:solidFill>
                  <a:schemeClr val="bg1"/>
                </a:solidFill>
                <a:latin typeface="Montserrat" panose="020B0604020202020204" charset="0"/>
              </a:defRPr>
            </a:lvl1pPr>
          </a:lstStyle>
          <a:p>
            <a:pPr lvl="0"/>
            <a:r>
              <a:rPr lang="fr-FR"/>
              <a:t>Cliquez pour modifier les styles du texte du masque</a:t>
            </a:r>
          </a:p>
        </p:txBody>
      </p:sp>
      <p:sp>
        <p:nvSpPr>
          <p:cNvPr id="17" name="Espace réservé du texte 16">
            <a:extLst>
              <a:ext uri="{FF2B5EF4-FFF2-40B4-BE49-F238E27FC236}">
                <a16:creationId xmlns:a16="http://schemas.microsoft.com/office/drawing/2014/main" id="{E9D7475D-38AE-4880-9D88-2783D1CB886E}"/>
              </a:ext>
            </a:extLst>
          </p:cNvPr>
          <p:cNvSpPr>
            <a:spLocks noGrp="1"/>
          </p:cNvSpPr>
          <p:nvPr>
            <p:ph type="body" sz="quarter" idx="11"/>
          </p:nvPr>
        </p:nvSpPr>
        <p:spPr>
          <a:xfrm>
            <a:off x="3719736" y="2010334"/>
            <a:ext cx="7726433" cy="2667000"/>
          </a:xfrm>
        </p:spPr>
        <p:txBody>
          <a:bodyPr/>
          <a:lstStyle>
            <a:lvl1pPr marL="444500" indent="-444500">
              <a:buFontTx/>
              <a:buBlip>
                <a:blip r:embed="rId3"/>
              </a:buBlip>
              <a:defRPr sz="2800">
                <a:solidFill>
                  <a:srgbClr val="3089C9"/>
                </a:solidFill>
                <a:latin typeface="Montserrat" panose="020B0604020202020204" charset="0"/>
              </a:defRPr>
            </a:lvl1pPr>
            <a:lvl2pPr marL="896938" indent="-439738">
              <a:buFontTx/>
              <a:buBlip>
                <a:blip r:embed="rId4"/>
              </a:buBlip>
              <a:defRPr sz="2400">
                <a:solidFill>
                  <a:srgbClr val="3089C9"/>
                </a:solidFill>
                <a:latin typeface="Montserrat" panose="020B0604020202020204" charset="0"/>
              </a:defRPr>
            </a:lvl2pPr>
            <a:lvl3pPr marL="1143000" indent="-228600">
              <a:buFontTx/>
              <a:buBlip>
                <a:blip r:embed="rId4"/>
              </a:buBlip>
              <a:defRPr sz="2000">
                <a:solidFill>
                  <a:srgbClr val="3089C9"/>
                </a:solidFill>
                <a:latin typeface="Montserrat" panose="020B0604020202020204" charset="0"/>
              </a:defRPr>
            </a:lvl3pPr>
            <a:lvl4pPr marL="1435100" indent="-273050">
              <a:buFontTx/>
              <a:buBlip>
                <a:blip r:embed="rId3"/>
              </a:buBlip>
              <a:defRPr sz="1600">
                <a:solidFill>
                  <a:srgbClr val="3089C9"/>
                </a:solidFill>
                <a:latin typeface="Montserrat" panose="020B0604020202020204" charset="0"/>
              </a:defRPr>
            </a:lvl4pPr>
            <a:lvl5pPr>
              <a:defRPr>
                <a:latin typeface="Montserrat" panose="020B060402020202020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pic>
        <p:nvPicPr>
          <p:cNvPr id="3" name="Image 2" descr="Une image contenant personne, femme, posant, habits&#10;&#10;Description générée automatiquement">
            <a:extLst>
              <a:ext uri="{FF2B5EF4-FFF2-40B4-BE49-F238E27FC236}">
                <a16:creationId xmlns:a16="http://schemas.microsoft.com/office/drawing/2014/main" id="{0B14F7A0-246A-40C4-A184-8BCB71993E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8696" y="1646085"/>
            <a:ext cx="3706297" cy="4807251"/>
          </a:xfrm>
          <a:prstGeom prst="rect">
            <a:avLst/>
          </a:prstGeom>
        </p:spPr>
      </p:pic>
    </p:spTree>
    <p:extLst>
      <p:ext uri="{BB962C8B-B14F-4D97-AF65-F5344CB8AC3E}">
        <p14:creationId xmlns:p14="http://schemas.microsoft.com/office/powerpoint/2010/main" val="14423296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67F33A1B-3338-4E46-BAFB-E098C8F14AAF}"/>
              </a:ext>
            </a:extLst>
          </p:cNvPr>
          <p:cNvSpPr txBox="1">
            <a:spLocks/>
          </p:cNvSpPr>
          <p:nvPr userDrawn="1"/>
        </p:nvSpPr>
        <p:spPr>
          <a:xfrm>
            <a:off x="613047" y="1985190"/>
            <a:ext cx="9038953" cy="2209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2000" dirty="0">
              <a:latin typeface="Montserrat" panose="00000500000000000000" pitchFamily="2" charset="0"/>
              <a:ea typeface="Roboto Condensed" panose="02000000000000000000" pitchFamily="2" charset="0"/>
            </a:endParaRPr>
          </a:p>
        </p:txBody>
      </p:sp>
      <p:sp>
        <p:nvSpPr>
          <p:cNvPr id="15" name="Espace réservé du texte 14">
            <a:extLst>
              <a:ext uri="{FF2B5EF4-FFF2-40B4-BE49-F238E27FC236}">
                <a16:creationId xmlns:a16="http://schemas.microsoft.com/office/drawing/2014/main" id="{AE692D5C-1A30-4741-B31E-331E0C074F8F}"/>
              </a:ext>
            </a:extLst>
          </p:cNvPr>
          <p:cNvSpPr>
            <a:spLocks noGrp="1"/>
          </p:cNvSpPr>
          <p:nvPr>
            <p:ph type="body" sz="quarter" idx="10"/>
          </p:nvPr>
        </p:nvSpPr>
        <p:spPr>
          <a:xfrm>
            <a:off x="2423592" y="404664"/>
            <a:ext cx="9289677" cy="792162"/>
          </a:xfrm>
        </p:spPr>
        <p:txBody>
          <a:bodyPr/>
          <a:lstStyle>
            <a:lvl1pPr marL="0" indent="0">
              <a:buNone/>
              <a:defRPr sz="3600" b="1">
                <a:solidFill>
                  <a:schemeClr val="bg1"/>
                </a:solidFill>
                <a:latin typeface="Montserrat" panose="020B0604020202020204" charset="0"/>
              </a:defRPr>
            </a:lvl1pPr>
          </a:lstStyle>
          <a:p>
            <a:pPr lvl="0"/>
            <a:r>
              <a:rPr lang="fr-FR"/>
              <a:t>Cliquez pour modifier les styles du texte du masque</a:t>
            </a:r>
          </a:p>
        </p:txBody>
      </p:sp>
      <p:sp>
        <p:nvSpPr>
          <p:cNvPr id="17" name="Espace réservé du texte 16">
            <a:extLst>
              <a:ext uri="{FF2B5EF4-FFF2-40B4-BE49-F238E27FC236}">
                <a16:creationId xmlns:a16="http://schemas.microsoft.com/office/drawing/2014/main" id="{E9D7475D-38AE-4880-9D88-2783D1CB886E}"/>
              </a:ext>
            </a:extLst>
          </p:cNvPr>
          <p:cNvSpPr>
            <a:spLocks noGrp="1"/>
          </p:cNvSpPr>
          <p:nvPr>
            <p:ph type="body" sz="quarter" idx="11"/>
          </p:nvPr>
        </p:nvSpPr>
        <p:spPr>
          <a:xfrm>
            <a:off x="3155496" y="1996301"/>
            <a:ext cx="8557773" cy="2667000"/>
          </a:xfrm>
        </p:spPr>
        <p:txBody>
          <a:bodyPr/>
          <a:lstStyle>
            <a:lvl1pPr marL="444500" indent="-444500">
              <a:buFontTx/>
              <a:buBlip>
                <a:blip r:embed="rId3"/>
              </a:buBlip>
              <a:defRPr sz="2800">
                <a:solidFill>
                  <a:srgbClr val="3089C9"/>
                </a:solidFill>
                <a:latin typeface="Montserrat" panose="020B0604020202020204" charset="0"/>
              </a:defRPr>
            </a:lvl1pPr>
            <a:lvl2pPr marL="896938" indent="-439738">
              <a:buFontTx/>
              <a:buBlip>
                <a:blip r:embed="rId4"/>
              </a:buBlip>
              <a:defRPr sz="2400">
                <a:solidFill>
                  <a:srgbClr val="3089C9"/>
                </a:solidFill>
                <a:latin typeface="Montserrat" panose="020B0604020202020204" charset="0"/>
              </a:defRPr>
            </a:lvl2pPr>
            <a:lvl3pPr marL="1143000" indent="-228600">
              <a:buFontTx/>
              <a:buBlip>
                <a:blip r:embed="rId4"/>
              </a:buBlip>
              <a:defRPr sz="2000">
                <a:solidFill>
                  <a:srgbClr val="3089C9"/>
                </a:solidFill>
                <a:latin typeface="Montserrat" panose="020B0604020202020204" charset="0"/>
              </a:defRPr>
            </a:lvl3pPr>
            <a:lvl4pPr marL="1435100" indent="-273050">
              <a:buFontTx/>
              <a:buBlip>
                <a:blip r:embed="rId3"/>
              </a:buBlip>
              <a:defRPr sz="1600">
                <a:solidFill>
                  <a:srgbClr val="3089C9"/>
                </a:solidFill>
                <a:latin typeface="Montserrat" panose="020B0604020202020204" charset="0"/>
              </a:defRPr>
            </a:lvl4pPr>
            <a:lvl5pPr>
              <a:defRPr>
                <a:latin typeface="Montserrat" panose="020B060402020202020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1946237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6E3622C-6126-4886-BCF5-7090F1C861E2}" type="datetime1">
              <a:rPr lang="fr-FR" smtClean="0">
                <a:solidFill>
                  <a:srgbClr val="000000">
                    <a:tint val="75000"/>
                  </a:srgbClr>
                </a:solidFill>
              </a:rPr>
              <a:pPr/>
              <a:t>14/12/2021</a:t>
            </a:fld>
            <a:endParaRPr lang="en-CA" dirty="0">
              <a:solidFill>
                <a:srgbClr val="000000">
                  <a:tint val="75000"/>
                </a:srgbClr>
              </a:solidFill>
            </a:endParaRPr>
          </a:p>
        </p:txBody>
      </p:sp>
      <p:sp>
        <p:nvSpPr>
          <p:cNvPr id="4" name="Footer Placeholder 3"/>
          <p:cNvSpPr>
            <a:spLocks noGrp="1"/>
          </p:cNvSpPr>
          <p:nvPr>
            <p:ph type="ftr" sz="quarter" idx="11"/>
          </p:nvPr>
        </p:nvSpPr>
        <p:spPr/>
        <p:txBody>
          <a:bodyPr/>
          <a:lstStyle/>
          <a:p>
            <a:r>
              <a:rPr lang="en-CA">
                <a:solidFill>
                  <a:srgbClr val="000000">
                    <a:tint val="75000"/>
                  </a:srgbClr>
                </a:solidFill>
              </a:rPr>
              <a:t>CROP</a:t>
            </a:r>
            <a:endParaRPr lang="en-CA"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Tree>
    <p:extLst>
      <p:ext uri="{BB962C8B-B14F-4D97-AF65-F5344CB8AC3E}">
        <p14:creationId xmlns:p14="http://schemas.microsoft.com/office/powerpoint/2010/main" val="39762765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67F33A1B-3338-4E46-BAFB-E098C8F14AAF}"/>
              </a:ext>
            </a:extLst>
          </p:cNvPr>
          <p:cNvSpPr txBox="1">
            <a:spLocks/>
          </p:cNvSpPr>
          <p:nvPr userDrawn="1"/>
        </p:nvSpPr>
        <p:spPr>
          <a:xfrm>
            <a:off x="613047" y="1985190"/>
            <a:ext cx="9038953" cy="2209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2000" dirty="0">
              <a:latin typeface="Montserrat" panose="00000500000000000000" pitchFamily="2" charset="0"/>
              <a:ea typeface="Roboto Condensed" panose="02000000000000000000" pitchFamily="2" charset="0"/>
            </a:endParaRPr>
          </a:p>
        </p:txBody>
      </p:sp>
      <p:sp>
        <p:nvSpPr>
          <p:cNvPr id="15" name="Espace réservé du texte 14">
            <a:extLst>
              <a:ext uri="{FF2B5EF4-FFF2-40B4-BE49-F238E27FC236}">
                <a16:creationId xmlns:a16="http://schemas.microsoft.com/office/drawing/2014/main" id="{AE692D5C-1A30-4741-B31E-331E0C074F8F}"/>
              </a:ext>
            </a:extLst>
          </p:cNvPr>
          <p:cNvSpPr>
            <a:spLocks noGrp="1"/>
          </p:cNvSpPr>
          <p:nvPr>
            <p:ph type="body" sz="quarter" idx="10"/>
          </p:nvPr>
        </p:nvSpPr>
        <p:spPr>
          <a:xfrm>
            <a:off x="2423592" y="404664"/>
            <a:ext cx="9289677" cy="792162"/>
          </a:xfrm>
        </p:spPr>
        <p:txBody>
          <a:bodyPr/>
          <a:lstStyle>
            <a:lvl1pPr marL="0" indent="0">
              <a:buNone/>
              <a:defRPr sz="3600" b="1">
                <a:solidFill>
                  <a:schemeClr val="bg1"/>
                </a:solidFill>
                <a:latin typeface="Montserrat" panose="020B0604020202020204" charset="0"/>
              </a:defRPr>
            </a:lvl1pPr>
          </a:lstStyle>
          <a:p>
            <a:pPr lvl="0"/>
            <a:r>
              <a:rPr lang="fr-FR"/>
              <a:t>Cliquez pour modifier les styles du texte du masque</a:t>
            </a:r>
          </a:p>
        </p:txBody>
      </p:sp>
      <p:sp>
        <p:nvSpPr>
          <p:cNvPr id="17" name="Espace réservé du texte 16">
            <a:extLst>
              <a:ext uri="{FF2B5EF4-FFF2-40B4-BE49-F238E27FC236}">
                <a16:creationId xmlns:a16="http://schemas.microsoft.com/office/drawing/2014/main" id="{E9D7475D-38AE-4880-9D88-2783D1CB886E}"/>
              </a:ext>
            </a:extLst>
          </p:cNvPr>
          <p:cNvSpPr>
            <a:spLocks noGrp="1"/>
          </p:cNvSpPr>
          <p:nvPr>
            <p:ph type="body" sz="quarter" idx="11"/>
          </p:nvPr>
        </p:nvSpPr>
        <p:spPr>
          <a:xfrm>
            <a:off x="3155496" y="1996301"/>
            <a:ext cx="8557773" cy="2667000"/>
          </a:xfrm>
        </p:spPr>
        <p:txBody>
          <a:bodyPr/>
          <a:lstStyle>
            <a:lvl1pPr marL="444500" indent="-444500">
              <a:buFontTx/>
              <a:buBlip>
                <a:blip r:embed="rId3"/>
              </a:buBlip>
              <a:defRPr sz="2800">
                <a:solidFill>
                  <a:srgbClr val="3089C9"/>
                </a:solidFill>
                <a:latin typeface="Montserrat" panose="020B0604020202020204" charset="0"/>
              </a:defRPr>
            </a:lvl1pPr>
            <a:lvl2pPr marL="896938" indent="-439738">
              <a:buFontTx/>
              <a:buBlip>
                <a:blip r:embed="rId4"/>
              </a:buBlip>
              <a:defRPr sz="2400">
                <a:solidFill>
                  <a:srgbClr val="3089C9"/>
                </a:solidFill>
                <a:latin typeface="Montserrat" panose="020B0604020202020204" charset="0"/>
              </a:defRPr>
            </a:lvl2pPr>
            <a:lvl3pPr marL="1143000" indent="-228600">
              <a:buFontTx/>
              <a:buBlip>
                <a:blip r:embed="rId4"/>
              </a:buBlip>
              <a:defRPr sz="2000">
                <a:solidFill>
                  <a:srgbClr val="3089C9"/>
                </a:solidFill>
                <a:latin typeface="Montserrat" panose="020B0604020202020204" charset="0"/>
              </a:defRPr>
            </a:lvl3pPr>
            <a:lvl4pPr marL="1435100" indent="-273050">
              <a:buFontTx/>
              <a:buBlip>
                <a:blip r:embed="rId3"/>
              </a:buBlip>
              <a:defRPr sz="1600">
                <a:solidFill>
                  <a:srgbClr val="3089C9"/>
                </a:solidFill>
                <a:latin typeface="Montserrat" panose="020B0604020202020204" charset="0"/>
              </a:defRPr>
            </a:lvl4pPr>
            <a:lvl5pPr>
              <a:defRPr>
                <a:latin typeface="Montserrat" panose="020B060402020202020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5265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67F33A1B-3338-4E46-BAFB-E098C8F14AAF}"/>
              </a:ext>
            </a:extLst>
          </p:cNvPr>
          <p:cNvSpPr txBox="1">
            <a:spLocks/>
          </p:cNvSpPr>
          <p:nvPr userDrawn="1"/>
        </p:nvSpPr>
        <p:spPr>
          <a:xfrm>
            <a:off x="613047" y="1985190"/>
            <a:ext cx="9038953" cy="2209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2000" dirty="0">
              <a:latin typeface="Montserrat" panose="00000500000000000000" pitchFamily="2" charset="0"/>
              <a:ea typeface="Roboto Condensed" panose="02000000000000000000" pitchFamily="2" charset="0"/>
            </a:endParaRPr>
          </a:p>
        </p:txBody>
      </p:sp>
      <p:sp>
        <p:nvSpPr>
          <p:cNvPr id="15" name="Espace réservé du texte 14">
            <a:extLst>
              <a:ext uri="{FF2B5EF4-FFF2-40B4-BE49-F238E27FC236}">
                <a16:creationId xmlns:a16="http://schemas.microsoft.com/office/drawing/2014/main" id="{AE692D5C-1A30-4741-B31E-331E0C074F8F}"/>
              </a:ext>
            </a:extLst>
          </p:cNvPr>
          <p:cNvSpPr>
            <a:spLocks noGrp="1"/>
          </p:cNvSpPr>
          <p:nvPr>
            <p:ph type="body" sz="quarter" idx="10"/>
          </p:nvPr>
        </p:nvSpPr>
        <p:spPr>
          <a:xfrm>
            <a:off x="2423592" y="404664"/>
            <a:ext cx="9289677" cy="792162"/>
          </a:xfrm>
        </p:spPr>
        <p:txBody>
          <a:bodyPr/>
          <a:lstStyle>
            <a:lvl1pPr marL="0" indent="0">
              <a:buNone/>
              <a:defRPr sz="3600" b="1">
                <a:solidFill>
                  <a:schemeClr val="bg1"/>
                </a:solidFill>
                <a:latin typeface="Montserrat" panose="020B0604020202020204" charset="0"/>
              </a:defRPr>
            </a:lvl1pPr>
          </a:lstStyle>
          <a:p>
            <a:pPr lvl="0"/>
            <a:r>
              <a:rPr lang="fr-FR"/>
              <a:t>Cliquez pour modifier les styles du texte du masque</a:t>
            </a:r>
          </a:p>
        </p:txBody>
      </p:sp>
      <p:sp>
        <p:nvSpPr>
          <p:cNvPr id="17" name="Espace réservé du texte 16">
            <a:extLst>
              <a:ext uri="{FF2B5EF4-FFF2-40B4-BE49-F238E27FC236}">
                <a16:creationId xmlns:a16="http://schemas.microsoft.com/office/drawing/2014/main" id="{E9D7475D-38AE-4880-9D88-2783D1CB886E}"/>
              </a:ext>
            </a:extLst>
          </p:cNvPr>
          <p:cNvSpPr>
            <a:spLocks noGrp="1"/>
          </p:cNvSpPr>
          <p:nvPr>
            <p:ph type="body" sz="quarter" idx="11"/>
          </p:nvPr>
        </p:nvSpPr>
        <p:spPr>
          <a:xfrm>
            <a:off x="3155496" y="1996301"/>
            <a:ext cx="8557773" cy="2667000"/>
          </a:xfrm>
        </p:spPr>
        <p:txBody>
          <a:bodyPr/>
          <a:lstStyle>
            <a:lvl1pPr marL="444500" indent="-444500">
              <a:buFontTx/>
              <a:buBlip>
                <a:blip r:embed="rId3"/>
              </a:buBlip>
              <a:defRPr sz="2800">
                <a:solidFill>
                  <a:srgbClr val="3089C9"/>
                </a:solidFill>
                <a:latin typeface="Montserrat" panose="020B0604020202020204" charset="0"/>
              </a:defRPr>
            </a:lvl1pPr>
            <a:lvl2pPr marL="896938" indent="-439738">
              <a:buFontTx/>
              <a:buBlip>
                <a:blip r:embed="rId4"/>
              </a:buBlip>
              <a:defRPr sz="2400">
                <a:solidFill>
                  <a:srgbClr val="3089C9"/>
                </a:solidFill>
                <a:latin typeface="Montserrat" panose="020B0604020202020204" charset="0"/>
              </a:defRPr>
            </a:lvl2pPr>
            <a:lvl3pPr marL="1143000" indent="-228600">
              <a:buFontTx/>
              <a:buBlip>
                <a:blip r:embed="rId4"/>
              </a:buBlip>
              <a:defRPr sz="2000">
                <a:solidFill>
                  <a:srgbClr val="3089C9"/>
                </a:solidFill>
                <a:latin typeface="Montserrat" panose="020B0604020202020204" charset="0"/>
              </a:defRPr>
            </a:lvl3pPr>
            <a:lvl4pPr marL="1435100" indent="-273050">
              <a:buFontTx/>
              <a:buBlip>
                <a:blip r:embed="rId3"/>
              </a:buBlip>
              <a:defRPr sz="1600">
                <a:solidFill>
                  <a:srgbClr val="3089C9"/>
                </a:solidFill>
                <a:latin typeface="Montserrat" panose="020B0604020202020204" charset="0"/>
              </a:defRPr>
            </a:lvl4pPr>
            <a:lvl5pPr>
              <a:defRPr>
                <a:latin typeface="Montserrat" panose="020B060402020202020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3479240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084BBC-B6C9-4F4F-9C3E-3EEA451A747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3902" y="-495974"/>
            <a:ext cx="3216606" cy="759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899938F1-4C92-41B0-951D-222F49A9547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76777" y="467828"/>
            <a:ext cx="2898910" cy="693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B80E03A4-5695-4CF0-9BB4-3F02EAA2B08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22235" y="467828"/>
            <a:ext cx="3137858" cy="638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51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85796DD9-2098-4459-BCD8-AF49E3B9E512}"/>
              </a:ext>
            </a:extLst>
          </p:cNvPr>
          <p:cNvSpPr>
            <a:spLocks noGrp="1"/>
          </p:cNvSpPr>
          <p:nvPr>
            <p:ph type="body" sz="quarter" idx="10"/>
          </p:nvPr>
        </p:nvSpPr>
        <p:spPr>
          <a:xfrm>
            <a:off x="3216275" y="1484313"/>
            <a:ext cx="6048375" cy="1081087"/>
          </a:xfrm>
        </p:spPr>
        <p:txBody>
          <a:bodyPr/>
          <a:lstStyle>
            <a:lvl1pPr marL="0" indent="0" algn="ctr">
              <a:buNone/>
              <a:defRPr b="1">
                <a:solidFill>
                  <a:schemeClr val="bg1"/>
                </a:solidFill>
                <a:latin typeface="Montserrat" panose="020B0604020202020204" charset="0"/>
              </a:defRPr>
            </a:lvl1pPr>
          </a:lstStyle>
          <a:p>
            <a:pPr lvl="0"/>
            <a:r>
              <a:rPr lang="fr-FR"/>
              <a:t>Cliquez pour modifier les styles du texte du masque</a:t>
            </a:r>
          </a:p>
        </p:txBody>
      </p:sp>
    </p:spTree>
    <p:extLst>
      <p:ext uri="{BB962C8B-B14F-4D97-AF65-F5344CB8AC3E}">
        <p14:creationId xmlns:p14="http://schemas.microsoft.com/office/powerpoint/2010/main" val="11708423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apositive de f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1D20C2C-3BDA-4A0F-BF9F-1869793263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3887" y="2609850"/>
            <a:ext cx="2315439" cy="1441450"/>
          </a:xfrm>
          <a:prstGeom prst="rect">
            <a:avLst/>
          </a:prstGeom>
        </p:spPr>
      </p:pic>
    </p:spTree>
    <p:extLst>
      <p:ext uri="{BB962C8B-B14F-4D97-AF65-F5344CB8AC3E}">
        <p14:creationId xmlns:p14="http://schemas.microsoft.com/office/powerpoint/2010/main" val="266039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B434C-9450-4FD0-A3BB-FC343C76F50C}" type="datetime1">
              <a:rPr lang="fr-FR" smtClean="0">
                <a:solidFill>
                  <a:srgbClr val="000000">
                    <a:tint val="75000"/>
                  </a:srgbClr>
                </a:solidFill>
              </a:rPr>
              <a:pPr/>
              <a:t>14/12/2021</a:t>
            </a:fld>
            <a:endParaRPr lang="en-CA" dirty="0">
              <a:solidFill>
                <a:srgbClr val="000000">
                  <a:tint val="75000"/>
                </a:srgbClr>
              </a:solidFill>
            </a:endParaRPr>
          </a:p>
        </p:txBody>
      </p:sp>
      <p:sp>
        <p:nvSpPr>
          <p:cNvPr id="3" name="Footer Placeholder 2"/>
          <p:cNvSpPr>
            <a:spLocks noGrp="1"/>
          </p:cNvSpPr>
          <p:nvPr>
            <p:ph type="ftr" sz="quarter" idx="11"/>
          </p:nvPr>
        </p:nvSpPr>
        <p:spPr/>
        <p:txBody>
          <a:bodyPr/>
          <a:lstStyle/>
          <a:p>
            <a:r>
              <a:rPr lang="en-CA">
                <a:solidFill>
                  <a:srgbClr val="000000">
                    <a:tint val="75000"/>
                  </a:srgbClr>
                </a:solidFill>
              </a:rPr>
              <a:t>CROP</a:t>
            </a:r>
            <a:endParaRPr lang="en-CA"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Tree>
    <p:extLst>
      <p:ext uri="{BB962C8B-B14F-4D97-AF65-F5344CB8AC3E}">
        <p14:creationId xmlns:p14="http://schemas.microsoft.com/office/powerpoint/2010/main" val="564730046"/>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87B434C-9450-4FD0-A3BB-FC343C76F50C}" type="datetime1">
              <a:rPr lang="fr-FR" smtClean="0">
                <a:solidFill>
                  <a:srgbClr val="000000">
                    <a:tint val="75000"/>
                  </a:srgbClr>
                </a:solidFill>
              </a:rPr>
              <a:pPr/>
              <a:t>14/12/2021</a:t>
            </a:fld>
            <a:endParaRPr lang="en-CA" dirty="0">
              <a:solidFill>
                <a:srgbClr val="000000">
                  <a:tint val="75000"/>
                </a:srgbClr>
              </a:solidFill>
            </a:endParaRPr>
          </a:p>
        </p:txBody>
      </p:sp>
      <p:sp>
        <p:nvSpPr>
          <p:cNvPr id="6" name="Footer Placeholder 5"/>
          <p:cNvSpPr>
            <a:spLocks noGrp="1"/>
          </p:cNvSpPr>
          <p:nvPr>
            <p:ph type="ftr" sz="quarter" idx="11"/>
          </p:nvPr>
        </p:nvSpPr>
        <p:spPr/>
        <p:txBody>
          <a:bodyPr/>
          <a:lstStyle/>
          <a:p>
            <a:r>
              <a:rPr lang="en-CA">
                <a:solidFill>
                  <a:srgbClr val="000000">
                    <a:tint val="75000"/>
                  </a:srgbClr>
                </a:solidFill>
              </a:rPr>
              <a:t>CROP</a:t>
            </a:r>
            <a:endParaRPr lang="en-CA"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Tree>
    <p:extLst>
      <p:ext uri="{BB962C8B-B14F-4D97-AF65-F5344CB8AC3E}">
        <p14:creationId xmlns:p14="http://schemas.microsoft.com/office/powerpoint/2010/main" val="2516831365"/>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87B434C-9450-4FD0-A3BB-FC343C76F50C}" type="datetime1">
              <a:rPr lang="fr-FR" smtClean="0">
                <a:solidFill>
                  <a:srgbClr val="000000">
                    <a:tint val="75000"/>
                  </a:srgbClr>
                </a:solidFill>
              </a:rPr>
              <a:pPr/>
              <a:t>14/12/2021</a:t>
            </a:fld>
            <a:endParaRPr lang="en-CA" dirty="0">
              <a:solidFill>
                <a:srgbClr val="000000">
                  <a:tint val="75000"/>
                </a:srgbClr>
              </a:solidFill>
            </a:endParaRPr>
          </a:p>
        </p:txBody>
      </p:sp>
      <p:sp>
        <p:nvSpPr>
          <p:cNvPr id="6" name="Footer Placeholder 5"/>
          <p:cNvSpPr>
            <a:spLocks noGrp="1"/>
          </p:cNvSpPr>
          <p:nvPr>
            <p:ph type="ftr" sz="quarter" idx="11"/>
          </p:nvPr>
        </p:nvSpPr>
        <p:spPr/>
        <p:txBody>
          <a:bodyPr/>
          <a:lstStyle/>
          <a:p>
            <a:r>
              <a:rPr lang="en-CA">
                <a:solidFill>
                  <a:srgbClr val="000000">
                    <a:tint val="75000"/>
                  </a:srgbClr>
                </a:solidFill>
              </a:rPr>
              <a:t>CROP</a:t>
            </a:r>
            <a:endParaRPr lang="en-CA"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7B58D81-04C7-47EB-9B1C-20051A4D7758}" type="slidenum">
              <a:rPr lang="en-CA" smtClean="0">
                <a:solidFill>
                  <a:srgbClr val="000000">
                    <a:tint val="75000"/>
                  </a:srgbClr>
                </a:solidFill>
              </a:rPr>
              <a:pPr/>
              <a:t>‹N°›</a:t>
            </a:fld>
            <a:endParaRPr lang="en-CA" dirty="0">
              <a:solidFill>
                <a:srgbClr val="000000">
                  <a:tint val="75000"/>
                </a:srgbClr>
              </a:solidFill>
            </a:endParaRPr>
          </a:p>
        </p:txBody>
      </p:sp>
    </p:spTree>
    <p:extLst>
      <p:ext uri="{BB962C8B-B14F-4D97-AF65-F5344CB8AC3E}">
        <p14:creationId xmlns:p14="http://schemas.microsoft.com/office/powerpoint/2010/main" val="166830700"/>
      </p:ext>
    </p:extLst>
  </p:cSld>
  <p:clrMapOvr>
    <a:masterClrMapping/>
  </p:clrMapOvr>
  <p:hf hd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7F6FC75-55DF-4C45-83C5-1A248423C21F}" type="slidenum">
              <a:rPr lang="fr-CA" smtClean="0"/>
              <a:pPr/>
              <a:t>‹N°›</a:t>
            </a:fld>
            <a:endParaRPr lang="fr-CA"/>
          </a:p>
        </p:txBody>
      </p:sp>
      <p:cxnSp>
        <p:nvCxnSpPr>
          <p:cNvPr id="18" name="Connecteur droit 17">
            <a:extLst>
              <a:ext uri="{FF2B5EF4-FFF2-40B4-BE49-F238E27FC236}">
                <a16:creationId xmlns:a16="http://schemas.microsoft.com/office/drawing/2014/main" id="{BFDC35C5-8AEF-463D-B72F-B378FC09D2AD}"/>
              </a:ext>
            </a:extLst>
          </p:cNvPr>
          <p:cNvCxnSpPr/>
          <p:nvPr userDrawn="1"/>
        </p:nvCxnSpPr>
        <p:spPr>
          <a:xfrm>
            <a:off x="745069" y="6483096"/>
            <a:ext cx="107039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99078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672" r:id="rId18"/>
    <p:sldLayoutId id="2147483673" r:id="rId19"/>
    <p:sldLayoutId id="2147483674" r:id="rId20"/>
    <p:sldLayoutId id="2147483675" r:id="rId21"/>
    <p:sldLayoutId id="2147483676" r:id="rId22"/>
    <p:sldLayoutId id="2147483678" r:id="rId23"/>
    <p:sldLayoutId id="2147483679"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 id="2147483702" r:id="rId46"/>
    <p:sldLayoutId id="2147483703" r:id="rId47"/>
    <p:sldLayoutId id="2147483705" r:id="rId48"/>
    <p:sldLayoutId id="2147483706" r:id="rId49"/>
    <p:sldLayoutId id="2147483707" r:id="rId50"/>
    <p:sldLayoutId id="2147483764" r:id="rId51"/>
    <p:sldLayoutId id="2147483649" r:id="rId52"/>
    <p:sldLayoutId id="2147483662" r:id="rId53"/>
    <p:sldLayoutId id="2147483666" r:id="rId54"/>
    <p:sldLayoutId id="2147483667" r:id="rId55"/>
    <p:sldLayoutId id="2147483668" r:id="rId56"/>
    <p:sldLayoutId id="2147483669" r:id="rId57"/>
    <p:sldLayoutId id="2147483670" r:id="rId58"/>
    <p:sldLayoutId id="2147483665" r:id="rId59"/>
    <p:sldLayoutId id="2147483664" r:id="rId60"/>
    <p:sldLayoutId id="2147483663" r:id="rId61"/>
    <p:sldLayoutId id="2147483651" r:id="rId62"/>
    <p:sldLayoutId id="2147483654" r:id="rId63"/>
    <p:sldLayoutId id="2147483652" r:id="rId64"/>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1.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tags" Target="../tags/tag18.xml"/><Relationship Id="rId7" Type="http://schemas.openxmlformats.org/officeDocument/2006/relationships/image" Target="../media/image22.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tags" Target="../tags/tag21.xml"/><Relationship Id="rId7" Type="http://schemas.openxmlformats.org/officeDocument/2006/relationships/image" Target="../media/image21.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0.jpeg"/><Relationship Id="rId5" Type="http://schemas.openxmlformats.org/officeDocument/2006/relationships/slideLayout" Target="../slideLayouts/slideLayout17.xml"/><Relationship Id="rId4" Type="http://schemas.openxmlformats.org/officeDocument/2006/relationships/tags" Target="../tags/tag22.xml"/><Relationship Id="rId9" Type="http://schemas.openxmlformats.org/officeDocument/2006/relationships/chart" Target="../charts/chart6.xml"/></Relationships>
</file>

<file path=ppt/slides/_rels/slide13.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tags" Target="../tags/tag25.xml"/><Relationship Id="rId7" Type="http://schemas.openxmlformats.org/officeDocument/2006/relationships/image" Target="../media/image22.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22.sv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tags" Target="../tags/tag31.xml"/><Relationship Id="rId7" Type="http://schemas.openxmlformats.org/officeDocument/2006/relationships/image" Target="../media/image22.sv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4.xml"/><Relationship Id="rId7" Type="http://schemas.openxmlformats.org/officeDocument/2006/relationships/image" Target="../media/image22.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7.xml"/><Relationship Id="rId7" Type="http://schemas.openxmlformats.org/officeDocument/2006/relationships/image" Target="../media/image22.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tags" Target="../tags/tag10.xml"/><Relationship Id="rId7" Type="http://schemas.openxmlformats.org/officeDocument/2006/relationships/image" Target="../media/image2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0.jpeg"/><Relationship Id="rId5" Type="http://schemas.openxmlformats.org/officeDocument/2006/relationships/slideLayout" Target="../slideLayouts/slideLayout17.xml"/><Relationship Id="rId4" Type="http://schemas.openxmlformats.org/officeDocument/2006/relationships/tags" Target="../tags/tag11.xml"/><Relationship Id="rId9" Type="http://schemas.openxmlformats.org/officeDocument/2006/relationships/chart" Target="../charts/char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tags" Target="../tags/tag14.xml"/><Relationship Id="rId7" Type="http://schemas.openxmlformats.org/officeDocument/2006/relationships/image" Target="../media/image2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0.jpeg"/><Relationship Id="rId5" Type="http://schemas.openxmlformats.org/officeDocument/2006/relationships/slideLayout" Target="../slideLayouts/slideLayout17.xml"/><Relationship Id="rId4" Type="http://schemas.openxmlformats.org/officeDocument/2006/relationships/tags" Target="../tags/tag15.xml"/><Relationship Id="rId9"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5668" y="116632"/>
            <a:ext cx="4130149" cy="2780928"/>
          </a:xfrm>
          <a:prstGeom prst="rect">
            <a:avLst/>
          </a:prstGeom>
        </p:spPr>
      </p:pic>
      <p:sp>
        <p:nvSpPr>
          <p:cNvPr id="6" name="Espace réservé du texte 1">
            <a:extLst>
              <a:ext uri="{FF2B5EF4-FFF2-40B4-BE49-F238E27FC236}">
                <a16:creationId xmlns:a16="http://schemas.microsoft.com/office/drawing/2014/main" id="{4972297D-5C0E-48B2-B660-91AD098258CF}"/>
              </a:ext>
            </a:extLst>
          </p:cNvPr>
          <p:cNvSpPr>
            <a:spLocks noGrp="1"/>
          </p:cNvSpPr>
          <p:nvPr>
            <p:ph type="body" sz="quarter" idx="10"/>
            <p:custDataLst>
              <p:tags r:id="rId1"/>
            </p:custDataLst>
          </p:nvPr>
        </p:nvSpPr>
        <p:spPr>
          <a:xfrm>
            <a:off x="2394338" y="3068960"/>
            <a:ext cx="7662101" cy="1440160"/>
          </a:xfrm>
        </p:spPr>
        <p:txBody>
          <a:bodyPr/>
          <a:lstStyle/>
          <a:p>
            <a:pPr algn="ctr"/>
            <a:r>
              <a:rPr lang="fr-CA" sz="2800" dirty="0"/>
              <a:t>Bilan de la négociation 2020</a:t>
            </a:r>
          </a:p>
          <a:p>
            <a:pPr algn="ctr"/>
            <a:r>
              <a:rPr lang="fr-CA" sz="2800" dirty="0"/>
              <a:t>Consultation</a:t>
            </a:r>
          </a:p>
        </p:txBody>
      </p:sp>
      <p:pic>
        <p:nvPicPr>
          <p:cNvPr id="2" name="Image 1">
            <a:extLst>
              <a:ext uri="{FF2B5EF4-FFF2-40B4-BE49-F238E27FC236}">
                <a16:creationId xmlns:a16="http://schemas.microsoft.com/office/drawing/2014/main" id="{2C923791-C106-4F2F-BB1A-36118A09E38A}"/>
              </a:ext>
            </a:extLst>
          </p:cNvPr>
          <p:cNvPicPr>
            <a:picLocks noChangeAspect="1"/>
          </p:cNvPicPr>
          <p:nvPr/>
        </p:nvPicPr>
        <p:blipFill>
          <a:blip r:embed="rId5"/>
          <a:stretch>
            <a:fillRect/>
          </a:stretch>
        </p:blipFill>
        <p:spPr>
          <a:xfrm>
            <a:off x="3005749" y="4509120"/>
            <a:ext cx="6180501" cy="2051926"/>
          </a:xfrm>
          <a:prstGeom prst="rect">
            <a:avLst/>
          </a:prstGeom>
        </p:spPr>
      </p:pic>
    </p:spTree>
    <p:extLst>
      <p:ext uri="{BB962C8B-B14F-4D97-AF65-F5344CB8AC3E}">
        <p14:creationId xmlns:p14="http://schemas.microsoft.com/office/powerpoint/2010/main" val="1612937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0D46F48-4DC3-4B3C-B761-0EFD6E228356}"/>
              </a:ext>
            </a:extLst>
          </p:cNvPr>
          <p:cNvSpPr>
            <a:spLocks noGrp="1"/>
          </p:cNvSpPr>
          <p:nvPr>
            <p:ph type="body" sz="quarter" idx="10"/>
          </p:nvPr>
        </p:nvSpPr>
        <p:spPr/>
        <p:txBody>
          <a:bodyPr/>
          <a:lstStyle/>
          <a:p>
            <a:r>
              <a:rPr lang="fr-CA" dirty="0"/>
              <a:t>Sur la mobilisation et la grève</a:t>
            </a:r>
          </a:p>
        </p:txBody>
      </p:sp>
      <p:sp>
        <p:nvSpPr>
          <p:cNvPr id="3" name="Espace réservé du texte 2">
            <a:extLst>
              <a:ext uri="{FF2B5EF4-FFF2-40B4-BE49-F238E27FC236}">
                <a16:creationId xmlns:a16="http://schemas.microsoft.com/office/drawing/2014/main" id="{8CBA024E-E85F-4E9F-930B-3C95FA4BA67F}"/>
              </a:ext>
            </a:extLst>
          </p:cNvPr>
          <p:cNvSpPr>
            <a:spLocks noGrp="1"/>
          </p:cNvSpPr>
          <p:nvPr>
            <p:ph type="body" sz="quarter" idx="11"/>
          </p:nvPr>
        </p:nvSpPr>
        <p:spPr>
          <a:xfrm>
            <a:off x="623392" y="1844824"/>
            <a:ext cx="11161240" cy="4464496"/>
          </a:xfrm>
        </p:spPr>
        <p:txBody>
          <a:bodyPr>
            <a:normAutofit/>
          </a:bodyPr>
          <a:lstStyle/>
          <a:p>
            <a:pPr marL="0" indent="0">
              <a:buNone/>
            </a:pPr>
            <a:r>
              <a:rPr lang="fr-CA" sz="2200" dirty="0">
                <a:latin typeface="Montserrat" panose="00000500000000000000" pitchFamily="2" charset="0"/>
                <a:cs typeface="Arial" panose="020B0604020202020204" pitchFamily="34" charset="0"/>
              </a:rPr>
              <a:t>« L’évolution du plan d’action en mobilisation s’est faite dans un contexte exceptionnel et inhabituel.  En pleine crise pandémique, entre confinement et règles sanitaires, nous avons été la première organisation syndicale à exercer la grève et de loin la plus active en termes de journées d’arrêt de travail concerté.  L’enjeu de la grève innovante a amené la Centrale à concilier les intérêts des fédérations qui se sont inscrites dans des exercices de grèves à géométrie variable en respect des mandats respectifs.  La Centrale et ses fédérations ont bénéficié d’une visibilité exceptionnelle lors des exercices de grève, les différents secteurs ont été mis sous les projecteurs à tour de rôle, les employeurs locaux ont été déstabilisés. »</a:t>
            </a:r>
          </a:p>
          <a:p>
            <a:pPr marL="0" indent="0">
              <a:buNone/>
            </a:pPr>
            <a:endParaRPr lang="fr-CA" sz="2200" dirty="0">
              <a:latin typeface="Montserrat" panose="00000500000000000000" pitchFamily="2" charset="0"/>
              <a:cs typeface="Arial" panose="020B0604020202020204" pitchFamily="34" charset="0"/>
            </a:endParaRPr>
          </a:p>
          <a:p>
            <a:pPr marL="0" indent="0">
              <a:buNone/>
            </a:pPr>
            <a:endParaRPr lang="fr-CA" dirty="0"/>
          </a:p>
        </p:txBody>
      </p:sp>
    </p:spTree>
    <p:extLst>
      <p:ext uri="{BB962C8B-B14F-4D97-AF65-F5344CB8AC3E}">
        <p14:creationId xmlns:p14="http://schemas.microsoft.com/office/powerpoint/2010/main" val="3977947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pPr eaLnBrk="1" fontAlgn="auto" hangingPunct="1">
              <a:spcBef>
                <a:spcPts val="0"/>
              </a:spcBef>
              <a:spcAft>
                <a:spcPts val="0"/>
              </a:spcAft>
              <a:defRPr/>
            </a:pPr>
            <a:fld id="{E7B58D81-04C7-47EB-9B1C-20051A4D7758}" type="slidenum">
              <a:rPr lang="fr-CA">
                <a:solidFill>
                  <a:srgbClr val="000000">
                    <a:tint val="75000"/>
                  </a:srgbClr>
                </a:solidFill>
              </a:rPr>
              <a:pPr eaLnBrk="1" fontAlgn="auto" hangingPunct="1">
                <a:spcBef>
                  <a:spcPts val="0"/>
                </a:spcBef>
                <a:spcAft>
                  <a:spcPts val="0"/>
                </a:spcAft>
                <a:defRPr/>
              </a:pPr>
              <a:t>11</a:t>
            </a:fld>
            <a:endParaRPr lang="fr-CA" dirty="0">
              <a:solidFill>
                <a:srgbClr val="000000">
                  <a:tint val="75000"/>
                </a:srgbClr>
              </a:solidFill>
            </a:endParaRPr>
          </a:p>
        </p:txBody>
      </p:sp>
      <p:graphicFrame>
        <p:nvGraphicFramePr>
          <p:cNvPr id="16" name="Tableau 15">
            <a:extLst>
              <a:ext uri="{FF2B5EF4-FFF2-40B4-BE49-F238E27FC236}">
                <a16:creationId xmlns:a16="http://schemas.microsoft.com/office/drawing/2014/main" id="{20BFF49A-2F63-4EB3-96D9-29042CDF9374}"/>
              </a:ext>
            </a:extLst>
          </p:cNvPr>
          <p:cNvGraphicFramePr>
            <a:graphicFrameLocks noGrp="1"/>
          </p:cNvGraphicFramePr>
          <p:nvPr>
            <p:custDataLst>
              <p:tags r:id="rId2"/>
            </p:custDataLst>
          </p:nvPr>
        </p:nvGraphicFramePr>
        <p:xfrm>
          <a:off x="448618" y="903372"/>
          <a:ext cx="10999738" cy="505968"/>
        </p:xfrm>
        <a:graphic>
          <a:graphicData uri="http://schemas.openxmlformats.org/drawingml/2006/table">
            <a:tbl>
              <a:tblPr firstRow="1" bandRow="1">
                <a:tableStyleId>{7DF18680-E054-41AD-8BC1-D1AEF772440D}</a:tableStyleId>
              </a:tblPr>
              <a:tblGrid>
                <a:gridCol w="10999738">
                  <a:extLst>
                    <a:ext uri="{9D8B030D-6E8A-4147-A177-3AD203B41FA5}">
                      <a16:colId xmlns:a16="http://schemas.microsoft.com/office/drawing/2014/main" val="223438655"/>
                    </a:ext>
                  </a:extLst>
                </a:gridCol>
              </a:tblGrid>
              <a:tr h="473331">
                <a:tc>
                  <a:txBody>
                    <a:bodyPr/>
                    <a:lstStyle/>
                    <a:p>
                      <a:pPr algn="l">
                        <a:lnSpc>
                          <a:spcPct val="85000"/>
                        </a:lnSpc>
                      </a:pPr>
                      <a:r>
                        <a:rPr lang="fr-CA" sz="1600" b="1" i="0" kern="1200" dirty="0">
                          <a:solidFill>
                            <a:schemeClr val="bg1"/>
                          </a:solidFill>
                          <a:effectLst/>
                          <a:latin typeface="Arial" panose="020B0604020202020204" pitchFamily="34" charset="0"/>
                          <a:ea typeface="+mn-ea"/>
                          <a:cs typeface="Arial" panose="020B0604020202020204" pitchFamily="34" charset="0"/>
                        </a:rPr>
                        <a:t>Quelle évaluation faites-vous de l’exercice de la grève par fédération ou par secteur quant à la pression exercée sur les milieux?</a:t>
                      </a:r>
                    </a:p>
                  </a:txBody>
                  <a:tcPr anchor="ctr">
                    <a:lnL w="38100" cap="flat" cmpd="sng" algn="ctr">
                      <a:noFill/>
                      <a:prstDash val="solid"/>
                      <a:round/>
                      <a:headEnd type="none" w="med" len="med"/>
                      <a:tailEnd type="none" w="med" len="med"/>
                    </a:lnL>
                    <a:solidFill>
                      <a:schemeClr val="tx2">
                        <a:lumMod val="75000"/>
                      </a:schemeClr>
                    </a:solidFill>
                  </a:tcPr>
                </a:tc>
                <a:extLst>
                  <a:ext uri="{0D108BD9-81ED-4DB2-BD59-A6C34878D82A}">
                    <a16:rowId xmlns:a16="http://schemas.microsoft.com/office/drawing/2014/main" val="2896704860"/>
                  </a:ext>
                </a:extLst>
              </a:tr>
            </a:tbl>
          </a:graphicData>
        </a:graphic>
      </p:graphicFrame>
      <p:pic>
        <p:nvPicPr>
          <p:cNvPr id="12" name="Imag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866" y="6522671"/>
            <a:ext cx="577704" cy="258702"/>
          </a:xfrm>
          <a:prstGeom prst="rect">
            <a:avLst/>
          </a:prstGeom>
        </p:spPr>
      </p:pic>
      <p:sp>
        <p:nvSpPr>
          <p:cNvPr id="13" name="Titre 1"/>
          <p:cNvSpPr txBox="1">
            <a:spLocks/>
          </p:cNvSpPr>
          <p:nvPr>
            <p:custDataLst>
              <p:tags r:id="rId3"/>
            </p:custDataLst>
          </p:nvPr>
        </p:nvSpPr>
        <p:spPr>
          <a:xfrm>
            <a:off x="448618" y="210109"/>
            <a:ext cx="10999739" cy="658800"/>
          </a:xfrm>
          <a:prstGeom prst="rect">
            <a:avLst/>
          </a:prstGeom>
          <a:solidFill>
            <a:schemeClr val="tx2">
              <a:lumMod val="50000"/>
            </a:schemeClr>
          </a:solidFill>
        </p:spPr>
        <p:txBody>
          <a:bodyPr vert="horz" lIns="0" tIns="0" rIns="0" bIns="0" rtlCol="0" anchor="ctr">
            <a:normAutofit/>
          </a:bodyPr>
          <a:lstStyle>
            <a:lvl1pPr algn="l" defTabSz="914400" rtl="0" eaLnBrk="1" latinLnBrk="0" hangingPunct="1">
              <a:spcBef>
                <a:spcPct val="0"/>
              </a:spcBef>
              <a:buNone/>
              <a:defRPr sz="1800" b="1" kern="1200">
                <a:solidFill>
                  <a:schemeClr val="tx2"/>
                </a:solidFill>
                <a:latin typeface="Arial" pitchFamily="34" charset="0"/>
                <a:ea typeface="+mj-ea"/>
                <a:cs typeface="Arial" pitchFamily="34" charset="0"/>
              </a:defRPr>
            </a:lvl1pPr>
          </a:lstStyle>
          <a:p>
            <a:pPr algn="ctr" fontAlgn="auto">
              <a:spcAft>
                <a:spcPts val="0"/>
              </a:spcAft>
              <a:defRPr/>
            </a:pPr>
            <a:r>
              <a:rPr lang="fr-CA" sz="1700" dirty="0">
                <a:solidFill>
                  <a:prstClr val="white"/>
                </a:solidFill>
              </a:rPr>
              <a:t>LA MOBILISATION ET LA GRÈVE</a:t>
            </a:r>
            <a:br>
              <a:rPr lang="fr-CA" sz="1900" dirty="0">
                <a:solidFill>
                  <a:prstClr val="white"/>
                </a:solidFill>
              </a:rPr>
            </a:br>
            <a:endParaRPr lang="fr-CA" sz="1100" b="0" dirty="0">
              <a:solidFill>
                <a:prstClr val="white"/>
              </a:solidFill>
            </a:endParaRPr>
          </a:p>
        </p:txBody>
      </p:sp>
      <p:pic>
        <p:nvPicPr>
          <p:cNvPr id="3" name="Graphique 2">
            <a:extLst>
              <a:ext uri="{FF2B5EF4-FFF2-40B4-BE49-F238E27FC236}">
                <a16:creationId xmlns:a16="http://schemas.microsoft.com/office/drawing/2014/main" id="{CD98781E-B5E3-48BA-BEC3-B7FDE4F9AF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228" y="6406466"/>
            <a:ext cx="593757" cy="391649"/>
          </a:xfrm>
          <a:prstGeom prst="rect">
            <a:avLst/>
          </a:prstGeom>
        </p:spPr>
      </p:pic>
      <p:graphicFrame>
        <p:nvGraphicFramePr>
          <p:cNvPr id="7" name="Graphique 6">
            <a:extLst>
              <a:ext uri="{FF2B5EF4-FFF2-40B4-BE49-F238E27FC236}">
                <a16:creationId xmlns:a16="http://schemas.microsoft.com/office/drawing/2014/main" id="{446F726F-69F6-4723-982C-AA391DCA301D}"/>
              </a:ext>
            </a:extLst>
          </p:cNvPr>
          <p:cNvGraphicFramePr/>
          <p:nvPr/>
        </p:nvGraphicFramePr>
        <p:xfrm>
          <a:off x="302799" y="1652343"/>
          <a:ext cx="10377181" cy="532883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84093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pPr eaLnBrk="1" fontAlgn="auto" hangingPunct="1">
              <a:spcBef>
                <a:spcPts val="0"/>
              </a:spcBef>
              <a:spcAft>
                <a:spcPts val="0"/>
              </a:spcAft>
              <a:defRPr/>
            </a:pPr>
            <a:fld id="{E7B58D81-04C7-47EB-9B1C-20051A4D7758}" type="slidenum">
              <a:rPr lang="fr-CA">
                <a:solidFill>
                  <a:srgbClr val="000000">
                    <a:tint val="75000"/>
                  </a:srgbClr>
                </a:solidFill>
              </a:rPr>
              <a:pPr eaLnBrk="1" fontAlgn="auto" hangingPunct="1">
                <a:spcBef>
                  <a:spcPts val="0"/>
                </a:spcBef>
                <a:spcAft>
                  <a:spcPts val="0"/>
                </a:spcAft>
                <a:defRPr/>
              </a:pPr>
              <a:t>12</a:t>
            </a:fld>
            <a:endParaRPr lang="fr-CA" dirty="0">
              <a:solidFill>
                <a:srgbClr val="000000">
                  <a:tint val="75000"/>
                </a:srgbClr>
              </a:solidFill>
            </a:endParaRPr>
          </a:p>
        </p:txBody>
      </p:sp>
      <p:graphicFrame>
        <p:nvGraphicFramePr>
          <p:cNvPr id="16" name="Tableau 15">
            <a:extLst>
              <a:ext uri="{FF2B5EF4-FFF2-40B4-BE49-F238E27FC236}">
                <a16:creationId xmlns:a16="http://schemas.microsoft.com/office/drawing/2014/main" id="{20BFF49A-2F63-4EB3-96D9-29042CDF9374}"/>
              </a:ext>
            </a:extLst>
          </p:cNvPr>
          <p:cNvGraphicFramePr>
            <a:graphicFrameLocks noGrp="1"/>
          </p:cNvGraphicFramePr>
          <p:nvPr>
            <p:custDataLst>
              <p:tags r:id="rId2"/>
            </p:custDataLst>
          </p:nvPr>
        </p:nvGraphicFramePr>
        <p:xfrm>
          <a:off x="448618" y="903372"/>
          <a:ext cx="10999738" cy="840730"/>
        </p:xfrm>
        <a:graphic>
          <a:graphicData uri="http://schemas.openxmlformats.org/drawingml/2006/table">
            <a:tbl>
              <a:tblPr firstRow="1" bandRow="1">
                <a:tableStyleId>{7DF18680-E054-41AD-8BC1-D1AEF772440D}</a:tableStyleId>
              </a:tblPr>
              <a:tblGrid>
                <a:gridCol w="10999738">
                  <a:extLst>
                    <a:ext uri="{9D8B030D-6E8A-4147-A177-3AD203B41FA5}">
                      <a16:colId xmlns:a16="http://schemas.microsoft.com/office/drawing/2014/main" val="223438655"/>
                    </a:ext>
                  </a:extLst>
                </a:gridCol>
              </a:tblGrid>
              <a:tr h="840730">
                <a:tc>
                  <a:txBody>
                    <a:bodyPr/>
                    <a:lstStyle/>
                    <a:p>
                      <a:pPr algn="ctr">
                        <a:lnSpc>
                          <a:spcPct val="85000"/>
                        </a:lnSpc>
                      </a:pPr>
                      <a:r>
                        <a:rPr lang="fr-CA" sz="1600" b="1" i="0" kern="1200" dirty="0">
                          <a:solidFill>
                            <a:schemeClr val="lt1"/>
                          </a:solidFill>
                          <a:effectLst/>
                          <a:latin typeface="Arial" panose="020B0604020202020204" pitchFamily="34" charset="0"/>
                          <a:ea typeface="+mn-ea"/>
                          <a:cs typeface="Arial" panose="020B0604020202020204" pitchFamily="34" charset="0"/>
                        </a:rPr>
                        <a:t>Selon vous, quel impact cette opérationnalisation différente de la grève a-t-elle eu...</a:t>
                      </a:r>
                    </a:p>
                  </a:txBody>
                  <a:tcPr anchor="ctr">
                    <a:lnL w="38100" cap="flat" cmpd="sng" algn="ctr">
                      <a:noFill/>
                      <a:prstDash val="solid"/>
                      <a:round/>
                      <a:headEnd type="none" w="med" len="med"/>
                      <a:tailEnd type="none" w="med" len="med"/>
                    </a:lnL>
                    <a:solidFill>
                      <a:schemeClr val="tx2">
                        <a:lumMod val="75000"/>
                      </a:schemeClr>
                    </a:solidFill>
                  </a:tcPr>
                </a:tc>
                <a:extLst>
                  <a:ext uri="{0D108BD9-81ED-4DB2-BD59-A6C34878D82A}">
                    <a16:rowId xmlns:a16="http://schemas.microsoft.com/office/drawing/2014/main" val="10000"/>
                  </a:ext>
                </a:extLst>
              </a:tr>
            </a:tbl>
          </a:graphicData>
        </a:graphic>
      </p:graphicFrame>
      <p:pic>
        <p:nvPicPr>
          <p:cNvPr id="12" name="Imag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8866" y="6522671"/>
            <a:ext cx="577704" cy="258702"/>
          </a:xfrm>
          <a:prstGeom prst="rect">
            <a:avLst/>
          </a:prstGeom>
        </p:spPr>
      </p:pic>
      <p:sp>
        <p:nvSpPr>
          <p:cNvPr id="13" name="Titre 1"/>
          <p:cNvSpPr txBox="1">
            <a:spLocks/>
          </p:cNvSpPr>
          <p:nvPr>
            <p:custDataLst>
              <p:tags r:id="rId3"/>
            </p:custDataLst>
          </p:nvPr>
        </p:nvSpPr>
        <p:spPr>
          <a:xfrm>
            <a:off x="448618" y="210109"/>
            <a:ext cx="10999739" cy="658800"/>
          </a:xfrm>
          <a:prstGeom prst="rect">
            <a:avLst/>
          </a:prstGeom>
          <a:solidFill>
            <a:schemeClr val="tx2">
              <a:lumMod val="50000"/>
            </a:schemeClr>
          </a:solidFill>
        </p:spPr>
        <p:txBody>
          <a:bodyPr vert="horz" lIns="0" tIns="0" rIns="0" bIns="0" rtlCol="0" anchor="ctr">
            <a:normAutofit/>
          </a:bodyPr>
          <a:lstStyle>
            <a:lvl1pPr algn="l" defTabSz="914400" rtl="0" eaLnBrk="1" latinLnBrk="0" hangingPunct="1">
              <a:spcBef>
                <a:spcPct val="0"/>
              </a:spcBef>
              <a:buNone/>
              <a:defRPr sz="1800" b="1" kern="1200">
                <a:solidFill>
                  <a:schemeClr val="tx2"/>
                </a:solidFill>
                <a:latin typeface="Arial" pitchFamily="34" charset="0"/>
                <a:ea typeface="+mj-ea"/>
                <a:cs typeface="Arial" pitchFamily="34" charset="0"/>
              </a:defRPr>
            </a:lvl1pPr>
          </a:lstStyle>
          <a:p>
            <a:pPr algn="ctr" fontAlgn="auto">
              <a:spcAft>
                <a:spcPts val="0"/>
              </a:spcAft>
              <a:defRPr/>
            </a:pPr>
            <a:r>
              <a:rPr lang="fr-CA" sz="1700" dirty="0">
                <a:solidFill>
                  <a:prstClr val="white"/>
                </a:solidFill>
              </a:rPr>
              <a:t>LA MOBILISATION ET LA GRÈVE</a:t>
            </a:r>
            <a:br>
              <a:rPr lang="fr-CA" sz="1900" dirty="0">
                <a:solidFill>
                  <a:prstClr val="white"/>
                </a:solidFill>
              </a:rPr>
            </a:br>
            <a:endParaRPr lang="fr-CA" sz="1100" b="0" dirty="0">
              <a:solidFill>
                <a:prstClr val="white"/>
              </a:solidFill>
            </a:endParaRPr>
          </a:p>
        </p:txBody>
      </p:sp>
      <p:pic>
        <p:nvPicPr>
          <p:cNvPr id="3" name="Graphique 2">
            <a:extLst>
              <a:ext uri="{FF2B5EF4-FFF2-40B4-BE49-F238E27FC236}">
                <a16:creationId xmlns:a16="http://schemas.microsoft.com/office/drawing/2014/main" id="{CD98781E-B5E3-48BA-BEC3-B7FDE4F9AF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228" y="6406466"/>
            <a:ext cx="593757" cy="391649"/>
          </a:xfrm>
          <a:prstGeom prst="rect">
            <a:avLst/>
          </a:prstGeom>
        </p:spPr>
      </p:pic>
      <p:graphicFrame>
        <p:nvGraphicFramePr>
          <p:cNvPr id="7" name="Graphique 6">
            <a:extLst>
              <a:ext uri="{FF2B5EF4-FFF2-40B4-BE49-F238E27FC236}">
                <a16:creationId xmlns:a16="http://schemas.microsoft.com/office/drawing/2014/main" id="{DEB06D52-AB06-4CCD-9D4B-5FC99BCDDDDF}"/>
              </a:ext>
            </a:extLst>
          </p:cNvPr>
          <p:cNvGraphicFramePr/>
          <p:nvPr>
            <p:custDataLst>
              <p:tags r:id="rId4"/>
            </p:custDataLst>
          </p:nvPr>
        </p:nvGraphicFramePr>
        <p:xfrm>
          <a:off x="448618" y="1728488"/>
          <a:ext cx="10999738" cy="484686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00835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pPr eaLnBrk="1" fontAlgn="auto" hangingPunct="1">
              <a:spcBef>
                <a:spcPts val="0"/>
              </a:spcBef>
              <a:spcAft>
                <a:spcPts val="0"/>
              </a:spcAft>
              <a:defRPr/>
            </a:pPr>
            <a:fld id="{E7B58D81-04C7-47EB-9B1C-20051A4D7758}" type="slidenum">
              <a:rPr lang="fr-CA">
                <a:solidFill>
                  <a:srgbClr val="000000">
                    <a:tint val="75000"/>
                  </a:srgbClr>
                </a:solidFill>
              </a:rPr>
              <a:pPr eaLnBrk="1" fontAlgn="auto" hangingPunct="1">
                <a:spcBef>
                  <a:spcPts val="0"/>
                </a:spcBef>
                <a:spcAft>
                  <a:spcPts val="0"/>
                </a:spcAft>
                <a:defRPr/>
              </a:pPr>
              <a:t>13</a:t>
            </a:fld>
            <a:endParaRPr lang="fr-CA" dirty="0">
              <a:solidFill>
                <a:srgbClr val="000000">
                  <a:tint val="75000"/>
                </a:srgbClr>
              </a:solidFill>
            </a:endParaRPr>
          </a:p>
        </p:txBody>
      </p:sp>
      <p:graphicFrame>
        <p:nvGraphicFramePr>
          <p:cNvPr id="16" name="Tableau 15">
            <a:extLst>
              <a:ext uri="{FF2B5EF4-FFF2-40B4-BE49-F238E27FC236}">
                <a16:creationId xmlns:a16="http://schemas.microsoft.com/office/drawing/2014/main" id="{20BFF49A-2F63-4EB3-96D9-29042CDF9374}"/>
              </a:ext>
            </a:extLst>
          </p:cNvPr>
          <p:cNvGraphicFramePr>
            <a:graphicFrameLocks noGrp="1"/>
          </p:cNvGraphicFramePr>
          <p:nvPr>
            <p:custDataLst>
              <p:tags r:id="rId2"/>
            </p:custDataLst>
            <p:extLst>
              <p:ext uri="{D42A27DB-BD31-4B8C-83A1-F6EECF244321}">
                <p14:modId xmlns:p14="http://schemas.microsoft.com/office/powerpoint/2010/main" val="2790802191"/>
              </p:ext>
            </p:extLst>
          </p:nvPr>
        </p:nvGraphicFramePr>
        <p:xfrm>
          <a:off x="448618" y="903372"/>
          <a:ext cx="10999738" cy="840730"/>
        </p:xfrm>
        <a:graphic>
          <a:graphicData uri="http://schemas.openxmlformats.org/drawingml/2006/table">
            <a:tbl>
              <a:tblPr firstRow="1" bandRow="1">
                <a:tableStyleId>{7DF18680-E054-41AD-8BC1-D1AEF772440D}</a:tableStyleId>
              </a:tblPr>
              <a:tblGrid>
                <a:gridCol w="10999738">
                  <a:extLst>
                    <a:ext uri="{9D8B030D-6E8A-4147-A177-3AD203B41FA5}">
                      <a16:colId xmlns:a16="http://schemas.microsoft.com/office/drawing/2014/main" val="223438655"/>
                    </a:ext>
                  </a:extLst>
                </a:gridCol>
              </a:tblGrid>
              <a:tr h="840730">
                <a:tc>
                  <a:txBody>
                    <a:bodyPr/>
                    <a:lstStyle/>
                    <a:p>
                      <a:pPr algn="l">
                        <a:lnSpc>
                          <a:spcPct val="85000"/>
                        </a:lnSpc>
                      </a:pPr>
                      <a:r>
                        <a:rPr lang="fr-CA" sz="1600" b="1" i="0" kern="1200" dirty="0">
                          <a:solidFill>
                            <a:schemeClr val="lt1"/>
                          </a:solidFill>
                          <a:effectLst/>
                          <a:latin typeface="Arial" panose="020B0604020202020204" pitchFamily="34" charset="0"/>
                          <a:ea typeface="+mn-ea"/>
                          <a:cs typeface="Arial" panose="020B0604020202020204" pitchFamily="34" charset="0"/>
                        </a:rPr>
                        <a:t>Dans quelle mesure êtes-vous ou non en accord avec l’affirmation suivante : </a:t>
                      </a:r>
                    </a:p>
                    <a:p>
                      <a:pPr algn="l">
                        <a:lnSpc>
                          <a:spcPct val="85000"/>
                        </a:lnSpc>
                      </a:pPr>
                      <a:r>
                        <a:rPr lang="fr-CA" sz="1600" b="1" i="0" kern="1200" dirty="0">
                          <a:solidFill>
                            <a:schemeClr val="lt1"/>
                          </a:solidFill>
                          <a:effectLst/>
                          <a:latin typeface="Arial" panose="020B0604020202020204" pitchFamily="34" charset="0"/>
                          <a:ea typeface="+mn-ea"/>
                          <a:cs typeface="Arial" panose="020B0604020202020204" pitchFamily="34" charset="0"/>
                        </a:rPr>
                        <a:t>L’effet surprise souhaité quant aux dates, aux lieux et aux actions a contribué aux difficultés de coordination?</a:t>
                      </a:r>
                    </a:p>
                  </a:txBody>
                  <a:tcPr anchor="ctr">
                    <a:lnL w="38100" cap="flat" cmpd="sng" algn="ctr">
                      <a:noFill/>
                      <a:prstDash val="solid"/>
                      <a:round/>
                      <a:headEnd type="none" w="med" len="med"/>
                      <a:tailEnd type="none" w="med" len="med"/>
                    </a:lnL>
                    <a:solidFill>
                      <a:schemeClr val="tx2">
                        <a:lumMod val="75000"/>
                      </a:schemeClr>
                    </a:solidFill>
                  </a:tcPr>
                </a:tc>
                <a:extLst>
                  <a:ext uri="{0D108BD9-81ED-4DB2-BD59-A6C34878D82A}">
                    <a16:rowId xmlns:a16="http://schemas.microsoft.com/office/drawing/2014/main" val="10000"/>
                  </a:ext>
                </a:extLst>
              </a:tr>
            </a:tbl>
          </a:graphicData>
        </a:graphic>
      </p:graphicFrame>
      <p:pic>
        <p:nvPicPr>
          <p:cNvPr id="12" name="Imag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866" y="6522671"/>
            <a:ext cx="577704" cy="258702"/>
          </a:xfrm>
          <a:prstGeom prst="rect">
            <a:avLst/>
          </a:prstGeom>
        </p:spPr>
      </p:pic>
      <p:sp>
        <p:nvSpPr>
          <p:cNvPr id="13" name="Titre 1"/>
          <p:cNvSpPr txBox="1">
            <a:spLocks/>
          </p:cNvSpPr>
          <p:nvPr>
            <p:custDataLst>
              <p:tags r:id="rId3"/>
            </p:custDataLst>
          </p:nvPr>
        </p:nvSpPr>
        <p:spPr>
          <a:xfrm>
            <a:off x="448618" y="210109"/>
            <a:ext cx="10999739" cy="658800"/>
          </a:xfrm>
          <a:prstGeom prst="rect">
            <a:avLst/>
          </a:prstGeom>
          <a:solidFill>
            <a:schemeClr val="tx2">
              <a:lumMod val="50000"/>
            </a:schemeClr>
          </a:solidFill>
        </p:spPr>
        <p:txBody>
          <a:bodyPr vert="horz" lIns="0" tIns="0" rIns="0" bIns="0" rtlCol="0" anchor="ctr">
            <a:normAutofit/>
          </a:bodyPr>
          <a:lstStyle>
            <a:lvl1pPr algn="l" defTabSz="914400" rtl="0" eaLnBrk="1" latinLnBrk="0" hangingPunct="1">
              <a:spcBef>
                <a:spcPct val="0"/>
              </a:spcBef>
              <a:buNone/>
              <a:defRPr sz="1800" b="1" kern="1200">
                <a:solidFill>
                  <a:schemeClr val="tx2"/>
                </a:solidFill>
                <a:latin typeface="Arial" pitchFamily="34" charset="0"/>
                <a:ea typeface="+mj-ea"/>
                <a:cs typeface="Arial" pitchFamily="34" charset="0"/>
              </a:defRPr>
            </a:lvl1pPr>
          </a:lstStyle>
          <a:p>
            <a:pPr algn="ctr" fontAlgn="auto">
              <a:spcAft>
                <a:spcPts val="0"/>
              </a:spcAft>
              <a:defRPr/>
            </a:pPr>
            <a:r>
              <a:rPr lang="fr-CA" sz="1700" dirty="0">
                <a:solidFill>
                  <a:prstClr val="white"/>
                </a:solidFill>
              </a:rPr>
              <a:t>LA MOBILISATION ET LA GRÈVE</a:t>
            </a:r>
            <a:br>
              <a:rPr lang="fr-CA" sz="1900" dirty="0">
                <a:solidFill>
                  <a:prstClr val="white"/>
                </a:solidFill>
              </a:rPr>
            </a:br>
            <a:endParaRPr lang="fr-CA" sz="1100" b="0" dirty="0">
              <a:solidFill>
                <a:prstClr val="white"/>
              </a:solidFill>
            </a:endParaRPr>
          </a:p>
        </p:txBody>
      </p:sp>
      <p:pic>
        <p:nvPicPr>
          <p:cNvPr id="3" name="Graphique 2">
            <a:extLst>
              <a:ext uri="{FF2B5EF4-FFF2-40B4-BE49-F238E27FC236}">
                <a16:creationId xmlns:a16="http://schemas.microsoft.com/office/drawing/2014/main" id="{CD98781E-B5E3-48BA-BEC3-B7FDE4F9AF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228" y="6406466"/>
            <a:ext cx="593757" cy="391649"/>
          </a:xfrm>
          <a:prstGeom prst="rect">
            <a:avLst/>
          </a:prstGeom>
        </p:spPr>
      </p:pic>
      <p:graphicFrame>
        <p:nvGraphicFramePr>
          <p:cNvPr id="7" name="Graphique 6">
            <a:extLst>
              <a:ext uri="{FF2B5EF4-FFF2-40B4-BE49-F238E27FC236}">
                <a16:creationId xmlns:a16="http://schemas.microsoft.com/office/drawing/2014/main" id="{4A1C09B8-A53C-43E6-857C-1DA025471A15}"/>
              </a:ext>
            </a:extLst>
          </p:cNvPr>
          <p:cNvGraphicFramePr/>
          <p:nvPr/>
        </p:nvGraphicFramePr>
        <p:xfrm>
          <a:off x="302799" y="1652343"/>
          <a:ext cx="10377181" cy="532883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94988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AF35FF1-D05C-409E-B2C4-D29C2BECA810}"/>
              </a:ext>
            </a:extLst>
          </p:cNvPr>
          <p:cNvSpPr>
            <a:spLocks noGrp="1"/>
          </p:cNvSpPr>
          <p:nvPr>
            <p:ph type="body" sz="quarter" idx="10"/>
          </p:nvPr>
        </p:nvSpPr>
        <p:spPr>
          <a:xfrm>
            <a:off x="299356" y="260648"/>
            <a:ext cx="11593288" cy="792162"/>
          </a:xfrm>
        </p:spPr>
        <p:txBody>
          <a:bodyPr>
            <a:normAutofit/>
          </a:bodyPr>
          <a:lstStyle/>
          <a:p>
            <a:r>
              <a:rPr lang="fr-CA" dirty="0"/>
              <a:t>Sur la mobilisation et la grève : autres constats </a:t>
            </a:r>
          </a:p>
          <a:p>
            <a:endParaRPr lang="fr-CA" dirty="0"/>
          </a:p>
        </p:txBody>
      </p:sp>
      <p:sp>
        <p:nvSpPr>
          <p:cNvPr id="3" name="Espace réservé du texte 2">
            <a:extLst>
              <a:ext uri="{FF2B5EF4-FFF2-40B4-BE49-F238E27FC236}">
                <a16:creationId xmlns:a16="http://schemas.microsoft.com/office/drawing/2014/main" id="{1B6C5882-8B87-46EB-BF93-3CB8E973E4CA}"/>
              </a:ext>
            </a:extLst>
          </p:cNvPr>
          <p:cNvSpPr>
            <a:spLocks noGrp="1"/>
          </p:cNvSpPr>
          <p:nvPr>
            <p:ph type="body" sz="quarter" idx="11"/>
          </p:nvPr>
        </p:nvSpPr>
        <p:spPr>
          <a:xfrm>
            <a:off x="766763" y="1985962"/>
            <a:ext cx="10369797" cy="4395365"/>
          </a:xfrm>
        </p:spPr>
        <p:txBody>
          <a:bodyPr/>
          <a:lstStyle/>
          <a:p>
            <a:r>
              <a:rPr lang="fr-CA" dirty="0">
                <a:latin typeface="Montserrat" panose="00000500000000000000" pitchFamily="2" charset="0"/>
                <a:cs typeface="Arial" panose="020B0604020202020204" pitchFamily="34" charset="0"/>
              </a:rPr>
              <a:t>Poursuivre la réflexion sur les façons de se coordonner sur de nouvelles manières de faire :</a:t>
            </a:r>
          </a:p>
          <a:p>
            <a:pPr marL="0" indent="0">
              <a:buNone/>
            </a:pPr>
            <a:endParaRPr lang="fr-CA" sz="1600" dirty="0">
              <a:latin typeface="Montserrat" panose="00000500000000000000" pitchFamily="2" charset="0"/>
              <a:cs typeface="Arial" panose="020B0604020202020204" pitchFamily="34" charset="0"/>
            </a:endParaRPr>
          </a:p>
          <a:p>
            <a:pPr lvl="1"/>
            <a:r>
              <a:rPr lang="fr-CA" dirty="0">
                <a:latin typeface="Montserrat" panose="00000500000000000000" pitchFamily="2" charset="0"/>
                <a:cs typeface="Arial" panose="020B0604020202020204" pitchFamily="34" charset="0"/>
              </a:rPr>
              <a:t>Il y a beaucoup de choses à analyser par rapport à la grève innovante (aux nouveaux moyens d’action qui peuvent être mis en place)</a:t>
            </a:r>
          </a:p>
          <a:p>
            <a:pPr lvl="1"/>
            <a:r>
              <a:rPr lang="fr-CA" dirty="0">
                <a:latin typeface="Montserrat" panose="00000500000000000000" pitchFamily="2" charset="0"/>
                <a:cs typeface="Arial" panose="020B0604020202020204" pitchFamily="34" charset="0"/>
              </a:rPr>
              <a:t>Tout le monde n’est pas à la même place, ne vit pas les mêmes réalités</a:t>
            </a:r>
          </a:p>
          <a:p>
            <a:pPr lvl="1"/>
            <a:r>
              <a:rPr lang="fr-CA" dirty="0">
                <a:latin typeface="Montserrat" panose="00000500000000000000" pitchFamily="2" charset="0"/>
                <a:cs typeface="Arial" panose="020B0604020202020204" pitchFamily="34" charset="0"/>
              </a:rPr>
              <a:t>Devrait-on amorcer une réflexion en avance, en comité ou à travers les structures existantes? </a:t>
            </a:r>
          </a:p>
        </p:txBody>
      </p:sp>
    </p:spTree>
    <p:extLst>
      <p:ext uri="{BB962C8B-B14F-4D97-AF65-F5344CB8AC3E}">
        <p14:creationId xmlns:p14="http://schemas.microsoft.com/office/powerpoint/2010/main" val="1653659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9EE84CD-57C7-4DE3-B046-A3619021EAAB}"/>
              </a:ext>
            </a:extLst>
          </p:cNvPr>
          <p:cNvSpPr>
            <a:spLocks noGrp="1"/>
          </p:cNvSpPr>
          <p:nvPr>
            <p:ph type="body" sz="quarter" idx="10"/>
          </p:nvPr>
        </p:nvSpPr>
        <p:spPr>
          <a:xfrm>
            <a:off x="407368" y="260648"/>
            <a:ext cx="10297144" cy="792162"/>
          </a:xfrm>
        </p:spPr>
        <p:txBody>
          <a:bodyPr>
            <a:normAutofit fontScale="77500" lnSpcReduction="20000"/>
          </a:bodyPr>
          <a:lstStyle/>
          <a:p>
            <a:r>
              <a:rPr lang="fr-CA" dirty="0"/>
              <a:t>Sur les règlements à la pièce par le Conseil du trésor</a:t>
            </a:r>
          </a:p>
          <a:p>
            <a:endParaRPr lang="fr-CA" dirty="0"/>
          </a:p>
        </p:txBody>
      </p:sp>
      <p:sp>
        <p:nvSpPr>
          <p:cNvPr id="3" name="Espace réservé du texte 2">
            <a:extLst>
              <a:ext uri="{FF2B5EF4-FFF2-40B4-BE49-F238E27FC236}">
                <a16:creationId xmlns:a16="http://schemas.microsoft.com/office/drawing/2014/main" id="{0F2440CA-C9C3-41C8-93D3-FC7F80602079}"/>
              </a:ext>
            </a:extLst>
          </p:cNvPr>
          <p:cNvSpPr>
            <a:spLocks noGrp="1"/>
          </p:cNvSpPr>
          <p:nvPr>
            <p:ph type="body" sz="quarter" idx="11"/>
          </p:nvPr>
        </p:nvSpPr>
        <p:spPr>
          <a:xfrm>
            <a:off x="766763" y="1985962"/>
            <a:ext cx="10585821" cy="4467373"/>
          </a:xfrm>
        </p:spPr>
        <p:txBody>
          <a:bodyPr>
            <a:normAutofit/>
          </a:bodyPr>
          <a:lstStyle/>
          <a:p>
            <a:pPr marL="0" indent="0">
              <a:buNone/>
            </a:pPr>
            <a:r>
              <a:rPr lang="fr-CA" sz="2400" i="0" u="none" strike="noStrike" dirty="0">
                <a:effectLst/>
                <a:latin typeface="Montserrat" panose="00000500000000000000" pitchFamily="2" charset="0"/>
                <a:cs typeface="Arial" panose="020B0604020202020204" pitchFamily="34" charset="0"/>
              </a:rPr>
              <a:t>« Le gouvernement a bien pris soin d’isoler chacune des organisations syndicales, fédération indépendante ou pas, lorsqu’une perspective de règlement se présentait.  Le Conseil du trésor a centralisé sa négociation.  L’une après l’autre, les équipes de négociation de la CSQ se sont vu offrir un blitz, une ouverture de négociation, une enveloppe financière sectorielle sous cloche de verre. Cette stratégie du gouvernement a mis de plus en plus de pression sur les organisations toujours en négociation et a mis du plomb dans l’aile de la mobilisation. »</a:t>
            </a:r>
          </a:p>
          <a:p>
            <a:pPr marL="0" indent="0">
              <a:buNone/>
            </a:pPr>
            <a:endParaRPr lang="fr-CA" sz="2400" i="0" u="none" strike="noStrike" dirty="0">
              <a:effectLst/>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833078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pPr eaLnBrk="1" fontAlgn="auto" hangingPunct="1">
              <a:spcBef>
                <a:spcPts val="0"/>
              </a:spcBef>
              <a:spcAft>
                <a:spcPts val="0"/>
              </a:spcAft>
              <a:defRPr/>
            </a:pPr>
            <a:fld id="{E7B58D81-04C7-47EB-9B1C-20051A4D7758}" type="slidenum">
              <a:rPr lang="fr-CA">
                <a:solidFill>
                  <a:srgbClr val="000000">
                    <a:tint val="75000"/>
                  </a:srgbClr>
                </a:solidFill>
              </a:rPr>
              <a:pPr eaLnBrk="1" fontAlgn="auto" hangingPunct="1">
                <a:spcBef>
                  <a:spcPts val="0"/>
                </a:spcBef>
                <a:spcAft>
                  <a:spcPts val="0"/>
                </a:spcAft>
                <a:defRPr/>
              </a:pPr>
              <a:t>16</a:t>
            </a:fld>
            <a:endParaRPr lang="fr-CA" dirty="0">
              <a:solidFill>
                <a:srgbClr val="000000">
                  <a:tint val="75000"/>
                </a:srgbClr>
              </a:solidFill>
            </a:endParaRPr>
          </a:p>
        </p:txBody>
      </p:sp>
      <p:graphicFrame>
        <p:nvGraphicFramePr>
          <p:cNvPr id="16" name="Tableau 15">
            <a:extLst>
              <a:ext uri="{FF2B5EF4-FFF2-40B4-BE49-F238E27FC236}">
                <a16:creationId xmlns:a16="http://schemas.microsoft.com/office/drawing/2014/main" id="{20BFF49A-2F63-4EB3-96D9-29042CDF9374}"/>
              </a:ext>
            </a:extLst>
          </p:cNvPr>
          <p:cNvGraphicFramePr>
            <a:graphicFrameLocks noGrp="1"/>
          </p:cNvGraphicFramePr>
          <p:nvPr>
            <p:custDataLst>
              <p:tags r:id="rId2"/>
            </p:custDataLst>
          </p:nvPr>
        </p:nvGraphicFramePr>
        <p:xfrm>
          <a:off x="448618" y="903372"/>
          <a:ext cx="10999738" cy="487370"/>
        </p:xfrm>
        <a:graphic>
          <a:graphicData uri="http://schemas.openxmlformats.org/drawingml/2006/table">
            <a:tbl>
              <a:tblPr firstRow="1" bandRow="1">
                <a:tableStyleId>{7DF18680-E054-41AD-8BC1-D1AEF772440D}</a:tableStyleId>
              </a:tblPr>
              <a:tblGrid>
                <a:gridCol w="10999738">
                  <a:extLst>
                    <a:ext uri="{9D8B030D-6E8A-4147-A177-3AD203B41FA5}">
                      <a16:colId xmlns:a16="http://schemas.microsoft.com/office/drawing/2014/main" val="223438655"/>
                    </a:ext>
                  </a:extLst>
                </a:gridCol>
              </a:tblGrid>
              <a:tr h="487370">
                <a:tc>
                  <a:txBody>
                    <a:bodyPr/>
                    <a:lstStyle/>
                    <a:p>
                      <a:pPr algn="ctr">
                        <a:lnSpc>
                          <a:spcPct val="85000"/>
                        </a:lnSpc>
                      </a:pPr>
                      <a:r>
                        <a:rPr lang="fr-CA" sz="1600" b="1" i="0" kern="1200" dirty="0">
                          <a:solidFill>
                            <a:schemeClr val="lt1"/>
                          </a:solidFill>
                          <a:effectLst/>
                          <a:latin typeface="Arial" panose="020B0604020202020204" pitchFamily="34" charset="0"/>
                          <a:ea typeface="+mn-ea"/>
                          <a:cs typeface="Arial" panose="020B0604020202020204" pitchFamily="34" charset="0"/>
                        </a:rPr>
                        <a:t>Selon vous, quel impact cette stratégie gouvernementale a-t-elle eu...</a:t>
                      </a:r>
                    </a:p>
                  </a:txBody>
                  <a:tcPr anchor="ctr">
                    <a:lnL w="38100" cap="flat" cmpd="sng" algn="ctr">
                      <a:noFill/>
                      <a:prstDash val="solid"/>
                      <a:round/>
                      <a:headEnd type="none" w="med" len="med"/>
                      <a:tailEnd type="none" w="med" len="med"/>
                    </a:lnL>
                    <a:solidFill>
                      <a:schemeClr val="tx2">
                        <a:lumMod val="75000"/>
                      </a:schemeClr>
                    </a:solidFill>
                  </a:tcPr>
                </a:tc>
                <a:extLst>
                  <a:ext uri="{0D108BD9-81ED-4DB2-BD59-A6C34878D82A}">
                    <a16:rowId xmlns:a16="http://schemas.microsoft.com/office/drawing/2014/main" val="2022840953"/>
                  </a:ext>
                </a:extLst>
              </a:tr>
            </a:tbl>
          </a:graphicData>
        </a:graphic>
      </p:graphicFrame>
      <p:pic>
        <p:nvPicPr>
          <p:cNvPr id="12" name="Imag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866" y="6522671"/>
            <a:ext cx="577704" cy="258702"/>
          </a:xfrm>
          <a:prstGeom prst="rect">
            <a:avLst/>
          </a:prstGeom>
        </p:spPr>
      </p:pic>
      <p:sp>
        <p:nvSpPr>
          <p:cNvPr id="13" name="Titre 1"/>
          <p:cNvSpPr txBox="1">
            <a:spLocks/>
          </p:cNvSpPr>
          <p:nvPr>
            <p:custDataLst>
              <p:tags r:id="rId3"/>
            </p:custDataLst>
          </p:nvPr>
        </p:nvSpPr>
        <p:spPr>
          <a:xfrm>
            <a:off x="448618" y="210109"/>
            <a:ext cx="10999739" cy="658800"/>
          </a:xfrm>
          <a:prstGeom prst="rect">
            <a:avLst/>
          </a:prstGeom>
          <a:solidFill>
            <a:schemeClr val="tx2">
              <a:lumMod val="50000"/>
            </a:schemeClr>
          </a:solidFill>
        </p:spPr>
        <p:txBody>
          <a:bodyPr vert="horz" lIns="0" tIns="0" rIns="0" bIns="0" rtlCol="0" anchor="ctr">
            <a:normAutofit/>
          </a:bodyPr>
          <a:lstStyle>
            <a:lvl1pPr algn="l" defTabSz="914400" rtl="0" eaLnBrk="1" latinLnBrk="0" hangingPunct="1">
              <a:spcBef>
                <a:spcPct val="0"/>
              </a:spcBef>
              <a:buNone/>
              <a:defRPr sz="1800" b="1" kern="1200">
                <a:solidFill>
                  <a:schemeClr val="tx2"/>
                </a:solidFill>
                <a:latin typeface="Arial" pitchFamily="34" charset="0"/>
                <a:ea typeface="+mj-ea"/>
                <a:cs typeface="Arial" pitchFamily="34" charset="0"/>
              </a:defRPr>
            </a:lvl1pPr>
          </a:lstStyle>
          <a:p>
            <a:pPr algn="ctr" fontAlgn="auto">
              <a:spcAft>
                <a:spcPts val="0"/>
              </a:spcAft>
              <a:defRPr/>
            </a:pPr>
            <a:r>
              <a:rPr lang="fr-CA" sz="1700" dirty="0">
                <a:solidFill>
                  <a:prstClr val="white"/>
                </a:solidFill>
              </a:rPr>
              <a:t>LES RÈGLEMENTS À LA PIÈCE PAR LE CONSEIL DU TRÉSOR</a:t>
            </a:r>
            <a:br>
              <a:rPr lang="fr-CA" sz="1900" dirty="0">
                <a:solidFill>
                  <a:prstClr val="white"/>
                </a:solidFill>
              </a:rPr>
            </a:br>
            <a:endParaRPr lang="fr-CA" sz="1100" b="0" dirty="0">
              <a:solidFill>
                <a:prstClr val="white"/>
              </a:solidFill>
            </a:endParaRPr>
          </a:p>
        </p:txBody>
      </p:sp>
      <p:pic>
        <p:nvPicPr>
          <p:cNvPr id="3" name="Graphique 2">
            <a:extLst>
              <a:ext uri="{FF2B5EF4-FFF2-40B4-BE49-F238E27FC236}">
                <a16:creationId xmlns:a16="http://schemas.microsoft.com/office/drawing/2014/main" id="{CD98781E-B5E3-48BA-BEC3-B7FDE4F9AF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228" y="6406466"/>
            <a:ext cx="593757" cy="391649"/>
          </a:xfrm>
          <a:prstGeom prst="rect">
            <a:avLst/>
          </a:prstGeom>
        </p:spPr>
      </p:pic>
      <p:sp>
        <p:nvSpPr>
          <p:cNvPr id="2" name="ZoneTexte 1">
            <a:extLst>
              <a:ext uri="{FF2B5EF4-FFF2-40B4-BE49-F238E27FC236}">
                <a16:creationId xmlns:a16="http://schemas.microsoft.com/office/drawing/2014/main" id="{2041FDA6-3082-475E-8113-C7E5A8C24F81}"/>
              </a:ext>
            </a:extLst>
          </p:cNvPr>
          <p:cNvSpPr txBox="1"/>
          <p:nvPr/>
        </p:nvSpPr>
        <p:spPr>
          <a:xfrm>
            <a:off x="551384" y="2256097"/>
            <a:ext cx="10999738" cy="2308324"/>
          </a:xfrm>
          <a:prstGeom prst="rect">
            <a:avLst/>
          </a:prstGeom>
          <a:noFill/>
        </p:spPr>
        <p:txBody>
          <a:bodyPr wrap="square" rtlCol="0">
            <a:spAutoFit/>
          </a:bodyPr>
          <a:lstStyle/>
          <a:p>
            <a:pPr marL="342900" indent="-342900">
              <a:buFont typeface="Arial" panose="020B0604020202020204" pitchFamily="34" charset="0"/>
              <a:buChar char="•"/>
            </a:pPr>
            <a:r>
              <a:rPr lang="fr-CA" dirty="0"/>
              <a:t>Sur nos propres stratégies de négociation.</a:t>
            </a:r>
          </a:p>
          <a:p>
            <a:pPr marL="1257300" lvl="2" indent="-342900">
              <a:buFont typeface="Wingdings" panose="05000000000000000000" pitchFamily="2" charset="2"/>
              <a:buChar char="ü"/>
            </a:pPr>
            <a:r>
              <a:rPr lang="fr-CA" dirty="0"/>
              <a:t>Impact plutôt négatif 70%</a:t>
            </a:r>
          </a:p>
          <a:p>
            <a:endParaRPr lang="fr-CA" dirty="0"/>
          </a:p>
          <a:p>
            <a:endParaRPr lang="fr-CA" dirty="0"/>
          </a:p>
          <a:p>
            <a:pPr marL="342900" indent="-342900">
              <a:buFont typeface="Arial" panose="020B0604020202020204" pitchFamily="34" charset="0"/>
              <a:buChar char="•"/>
            </a:pPr>
            <a:r>
              <a:rPr lang="fr-CA" dirty="0"/>
              <a:t>Sur notre solidarité syndicale entre la CSQ et avec les autres organisation.</a:t>
            </a:r>
          </a:p>
          <a:p>
            <a:pPr marL="1257300" lvl="2" indent="-342900">
              <a:buFont typeface="Wingdings" panose="05000000000000000000" pitchFamily="2" charset="2"/>
              <a:buChar char="ü"/>
            </a:pPr>
            <a:r>
              <a:rPr lang="fr-CA" dirty="0"/>
              <a:t>Impact plutôt négatif 78%</a:t>
            </a:r>
          </a:p>
        </p:txBody>
      </p:sp>
    </p:spTree>
    <p:extLst>
      <p:ext uri="{BB962C8B-B14F-4D97-AF65-F5344CB8AC3E}">
        <p14:creationId xmlns:p14="http://schemas.microsoft.com/office/powerpoint/2010/main" val="4116561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pPr eaLnBrk="1" fontAlgn="auto" hangingPunct="1">
              <a:spcBef>
                <a:spcPts val="0"/>
              </a:spcBef>
              <a:spcAft>
                <a:spcPts val="0"/>
              </a:spcAft>
              <a:defRPr/>
            </a:pPr>
            <a:fld id="{E7B58D81-04C7-47EB-9B1C-20051A4D7758}" type="slidenum">
              <a:rPr lang="fr-CA">
                <a:solidFill>
                  <a:srgbClr val="000000">
                    <a:tint val="75000"/>
                  </a:srgbClr>
                </a:solidFill>
              </a:rPr>
              <a:pPr eaLnBrk="1" fontAlgn="auto" hangingPunct="1">
                <a:spcBef>
                  <a:spcPts val="0"/>
                </a:spcBef>
                <a:spcAft>
                  <a:spcPts val="0"/>
                </a:spcAft>
                <a:defRPr/>
              </a:pPr>
              <a:t>17</a:t>
            </a:fld>
            <a:endParaRPr lang="fr-CA" dirty="0">
              <a:solidFill>
                <a:srgbClr val="000000">
                  <a:tint val="75000"/>
                </a:srgbClr>
              </a:solidFill>
            </a:endParaRPr>
          </a:p>
        </p:txBody>
      </p:sp>
      <p:graphicFrame>
        <p:nvGraphicFramePr>
          <p:cNvPr id="16" name="Tableau 15">
            <a:extLst>
              <a:ext uri="{FF2B5EF4-FFF2-40B4-BE49-F238E27FC236}">
                <a16:creationId xmlns:a16="http://schemas.microsoft.com/office/drawing/2014/main" id="{20BFF49A-2F63-4EB3-96D9-29042CDF9374}"/>
              </a:ext>
            </a:extLst>
          </p:cNvPr>
          <p:cNvGraphicFramePr>
            <a:graphicFrameLocks noGrp="1"/>
          </p:cNvGraphicFramePr>
          <p:nvPr>
            <p:custDataLst>
              <p:tags r:id="rId2"/>
            </p:custDataLst>
            <p:extLst>
              <p:ext uri="{D42A27DB-BD31-4B8C-83A1-F6EECF244321}">
                <p14:modId xmlns:p14="http://schemas.microsoft.com/office/powerpoint/2010/main" val="2230488947"/>
              </p:ext>
            </p:extLst>
          </p:nvPr>
        </p:nvGraphicFramePr>
        <p:xfrm>
          <a:off x="448618" y="903372"/>
          <a:ext cx="10999738" cy="840730"/>
        </p:xfrm>
        <a:graphic>
          <a:graphicData uri="http://schemas.openxmlformats.org/drawingml/2006/table">
            <a:tbl>
              <a:tblPr firstRow="1" bandRow="1">
                <a:tableStyleId>{7DF18680-E054-41AD-8BC1-D1AEF772440D}</a:tableStyleId>
              </a:tblPr>
              <a:tblGrid>
                <a:gridCol w="10999738">
                  <a:extLst>
                    <a:ext uri="{9D8B030D-6E8A-4147-A177-3AD203B41FA5}">
                      <a16:colId xmlns:a16="http://schemas.microsoft.com/office/drawing/2014/main" val="223438655"/>
                    </a:ext>
                  </a:extLst>
                </a:gridCol>
              </a:tblGrid>
              <a:tr h="840730">
                <a:tc>
                  <a:txBody>
                    <a:bodyPr/>
                    <a:lstStyle/>
                    <a:p>
                      <a:pPr algn="l">
                        <a:lnSpc>
                          <a:spcPct val="85000"/>
                        </a:lnSpc>
                      </a:pPr>
                      <a:r>
                        <a:rPr lang="fr-CA" sz="1600" b="1" i="0" kern="1200" dirty="0">
                          <a:solidFill>
                            <a:schemeClr val="lt1"/>
                          </a:solidFill>
                          <a:effectLst/>
                          <a:latin typeface="Arial" panose="020B0604020202020204" pitchFamily="34" charset="0"/>
                          <a:ea typeface="+mn-ea"/>
                          <a:cs typeface="Arial" panose="020B0604020202020204" pitchFamily="34" charset="0"/>
                        </a:rPr>
                        <a:t>Dans quelle mesure êtes-vous ou non en accord avec l’affirmation suivante : </a:t>
                      </a:r>
                      <a:br>
                        <a:rPr lang="fr-CA" sz="1600" b="1" i="0" kern="1200" dirty="0">
                          <a:solidFill>
                            <a:schemeClr val="lt1"/>
                          </a:solidFill>
                          <a:effectLst/>
                          <a:latin typeface="Arial" panose="020B0604020202020204" pitchFamily="34" charset="0"/>
                          <a:ea typeface="+mn-ea"/>
                          <a:cs typeface="Arial" panose="020B0604020202020204" pitchFamily="34" charset="0"/>
                        </a:rPr>
                      </a:br>
                      <a:r>
                        <a:rPr lang="fr-CA" sz="1600" b="1" i="0" kern="1200" dirty="0">
                          <a:solidFill>
                            <a:schemeClr val="lt1"/>
                          </a:solidFill>
                          <a:effectLst/>
                          <a:latin typeface="Arial" panose="020B0604020202020204" pitchFamily="34" charset="0"/>
                          <a:ea typeface="+mn-ea"/>
                          <a:cs typeface="Arial" panose="020B0604020202020204" pitchFamily="34" charset="0"/>
                        </a:rPr>
                        <a:t>Le gouvernement a réussi à diviser les forces syndicales pour mieux régler son enjeu politique de la négociation?</a:t>
                      </a:r>
                    </a:p>
                  </a:txBody>
                  <a:tcPr anchor="ctr">
                    <a:lnL w="38100" cap="flat" cmpd="sng" algn="ctr">
                      <a:noFill/>
                      <a:prstDash val="solid"/>
                      <a:round/>
                      <a:headEnd type="none" w="med" len="med"/>
                      <a:tailEnd type="none" w="med" len="med"/>
                    </a:lnL>
                    <a:solidFill>
                      <a:schemeClr val="tx2">
                        <a:lumMod val="75000"/>
                      </a:schemeClr>
                    </a:solidFill>
                  </a:tcPr>
                </a:tc>
                <a:extLst>
                  <a:ext uri="{0D108BD9-81ED-4DB2-BD59-A6C34878D82A}">
                    <a16:rowId xmlns:a16="http://schemas.microsoft.com/office/drawing/2014/main" val="10000"/>
                  </a:ext>
                </a:extLst>
              </a:tr>
            </a:tbl>
          </a:graphicData>
        </a:graphic>
      </p:graphicFrame>
      <p:pic>
        <p:nvPicPr>
          <p:cNvPr id="12" name="Imag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866" y="6522671"/>
            <a:ext cx="577704" cy="258702"/>
          </a:xfrm>
          <a:prstGeom prst="rect">
            <a:avLst/>
          </a:prstGeom>
        </p:spPr>
      </p:pic>
      <p:sp>
        <p:nvSpPr>
          <p:cNvPr id="13" name="Titre 1"/>
          <p:cNvSpPr txBox="1">
            <a:spLocks/>
          </p:cNvSpPr>
          <p:nvPr>
            <p:custDataLst>
              <p:tags r:id="rId3"/>
            </p:custDataLst>
          </p:nvPr>
        </p:nvSpPr>
        <p:spPr>
          <a:xfrm>
            <a:off x="448618" y="210109"/>
            <a:ext cx="10999739" cy="658800"/>
          </a:xfrm>
          <a:prstGeom prst="rect">
            <a:avLst/>
          </a:prstGeom>
          <a:solidFill>
            <a:schemeClr val="tx2">
              <a:lumMod val="50000"/>
            </a:schemeClr>
          </a:solidFill>
        </p:spPr>
        <p:txBody>
          <a:bodyPr vert="horz" lIns="0" tIns="0" rIns="0" bIns="0" rtlCol="0" anchor="ctr">
            <a:normAutofit/>
          </a:bodyPr>
          <a:lstStyle>
            <a:lvl1pPr algn="l" defTabSz="914400" rtl="0" eaLnBrk="1" latinLnBrk="0" hangingPunct="1">
              <a:spcBef>
                <a:spcPct val="0"/>
              </a:spcBef>
              <a:buNone/>
              <a:defRPr sz="1800" b="1" kern="1200">
                <a:solidFill>
                  <a:schemeClr val="tx2"/>
                </a:solidFill>
                <a:latin typeface="Arial" pitchFamily="34" charset="0"/>
                <a:ea typeface="+mj-ea"/>
                <a:cs typeface="Arial" pitchFamily="34" charset="0"/>
              </a:defRPr>
            </a:lvl1pPr>
          </a:lstStyle>
          <a:p>
            <a:pPr algn="ctr" fontAlgn="auto">
              <a:spcAft>
                <a:spcPts val="0"/>
              </a:spcAft>
              <a:defRPr/>
            </a:pPr>
            <a:r>
              <a:rPr lang="fr-CA" sz="1700" dirty="0">
                <a:solidFill>
                  <a:prstClr val="white"/>
                </a:solidFill>
              </a:rPr>
              <a:t>LES RÈGLEMENTS À LA PIÈCE</a:t>
            </a:r>
            <a:br>
              <a:rPr lang="fr-CA" sz="1900" dirty="0">
                <a:solidFill>
                  <a:prstClr val="white"/>
                </a:solidFill>
              </a:rPr>
            </a:br>
            <a:endParaRPr lang="fr-CA" sz="1100" b="0" dirty="0">
              <a:solidFill>
                <a:prstClr val="white"/>
              </a:solidFill>
            </a:endParaRPr>
          </a:p>
        </p:txBody>
      </p:sp>
      <p:pic>
        <p:nvPicPr>
          <p:cNvPr id="3" name="Graphique 2">
            <a:extLst>
              <a:ext uri="{FF2B5EF4-FFF2-40B4-BE49-F238E27FC236}">
                <a16:creationId xmlns:a16="http://schemas.microsoft.com/office/drawing/2014/main" id="{CD98781E-B5E3-48BA-BEC3-B7FDE4F9AF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228" y="6406466"/>
            <a:ext cx="593757" cy="391649"/>
          </a:xfrm>
          <a:prstGeom prst="rect">
            <a:avLst/>
          </a:prstGeom>
        </p:spPr>
      </p:pic>
      <p:graphicFrame>
        <p:nvGraphicFramePr>
          <p:cNvPr id="7" name="Graphique 6">
            <a:extLst>
              <a:ext uri="{FF2B5EF4-FFF2-40B4-BE49-F238E27FC236}">
                <a16:creationId xmlns:a16="http://schemas.microsoft.com/office/drawing/2014/main" id="{2D531F47-13DC-489D-A372-66B5F9377FB1}"/>
              </a:ext>
            </a:extLst>
          </p:cNvPr>
          <p:cNvGraphicFramePr/>
          <p:nvPr/>
        </p:nvGraphicFramePr>
        <p:xfrm>
          <a:off x="302799" y="1652343"/>
          <a:ext cx="10377181" cy="532883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92154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39DD72-20D8-4428-8B25-841FAA2CD42C}"/>
              </a:ext>
            </a:extLst>
          </p:cNvPr>
          <p:cNvSpPr>
            <a:spLocks noGrp="1"/>
          </p:cNvSpPr>
          <p:nvPr>
            <p:ph type="ctrTitle"/>
          </p:nvPr>
        </p:nvSpPr>
        <p:spPr>
          <a:xfrm>
            <a:off x="1079510" y="4602162"/>
            <a:ext cx="4457690" cy="1720850"/>
          </a:xfrm>
        </p:spPr>
        <p:txBody>
          <a:bodyPr anchor="ctr">
            <a:normAutofit fontScale="90000"/>
          </a:bodyPr>
          <a:lstStyle/>
          <a:p>
            <a:r>
              <a:rPr lang="fr-CA" dirty="0"/>
              <a:t>Les alliances syndicales</a:t>
            </a:r>
          </a:p>
        </p:txBody>
      </p:sp>
      <p:sp>
        <p:nvSpPr>
          <p:cNvPr id="3" name="Sous-titre 2">
            <a:extLst>
              <a:ext uri="{FF2B5EF4-FFF2-40B4-BE49-F238E27FC236}">
                <a16:creationId xmlns:a16="http://schemas.microsoft.com/office/drawing/2014/main" id="{37607BA8-F174-40B6-8435-A7340831C34E}"/>
              </a:ext>
            </a:extLst>
          </p:cNvPr>
          <p:cNvSpPr>
            <a:spLocks noGrp="1"/>
          </p:cNvSpPr>
          <p:nvPr>
            <p:ph type="subTitle" idx="1"/>
          </p:nvPr>
        </p:nvSpPr>
        <p:spPr>
          <a:xfrm>
            <a:off x="6384032" y="4611399"/>
            <a:ext cx="2808312" cy="1720850"/>
          </a:xfrm>
        </p:spPr>
        <p:txBody>
          <a:bodyPr anchor="ctr">
            <a:normAutofit/>
          </a:bodyPr>
          <a:lstStyle/>
          <a:p>
            <a:r>
              <a:rPr lang="fr-CA" sz="3600" dirty="0"/>
              <a:t>Oui ou non ?</a:t>
            </a:r>
          </a:p>
        </p:txBody>
      </p:sp>
      <p:pic>
        <p:nvPicPr>
          <p:cNvPr id="16" name="Picture 3" descr="Surface blanche avec une texture triangulaire 3D">
            <a:extLst>
              <a:ext uri="{FF2B5EF4-FFF2-40B4-BE49-F238E27FC236}">
                <a16:creationId xmlns:a16="http://schemas.microsoft.com/office/drawing/2014/main" id="{C38CBD2F-575F-4C15-8973-109433EF4AA5}"/>
              </a:ext>
            </a:extLst>
          </p:cNvPr>
          <p:cNvPicPr>
            <a:picLocks noChangeAspect="1"/>
          </p:cNvPicPr>
          <p:nvPr/>
        </p:nvPicPr>
        <p:blipFill rotWithShape="1">
          <a:blip r:embed="rId2"/>
          <a:srcRect t="17173" b="33494"/>
          <a:stretch/>
        </p:blipFill>
        <p:spPr>
          <a:xfrm>
            <a:off x="0" y="-91448"/>
            <a:ext cx="12191977" cy="4014777"/>
          </a:xfrm>
          <a:prstGeom prst="rect">
            <a:avLst/>
          </a:prstGeom>
        </p:spPr>
      </p:pic>
      <p:pic>
        <p:nvPicPr>
          <p:cNvPr id="8" name="Image 7">
            <a:extLst>
              <a:ext uri="{FF2B5EF4-FFF2-40B4-BE49-F238E27FC236}">
                <a16:creationId xmlns:a16="http://schemas.microsoft.com/office/drawing/2014/main" id="{B7349246-71EE-4667-9DB6-EFE0C9CF2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803212"/>
            <a:ext cx="7620000" cy="2533650"/>
          </a:xfrm>
          <a:prstGeom prst="rect">
            <a:avLst/>
          </a:prstGeom>
        </p:spPr>
      </p:pic>
    </p:spTree>
    <p:extLst>
      <p:ext uri="{BB962C8B-B14F-4D97-AF65-F5344CB8AC3E}">
        <p14:creationId xmlns:p14="http://schemas.microsoft.com/office/powerpoint/2010/main" val="3984506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020249-1331-4A9B-8DB8-F2A944DE7B0C}"/>
              </a:ext>
            </a:extLst>
          </p:cNvPr>
          <p:cNvSpPr>
            <a:spLocks noGrp="1"/>
          </p:cNvSpPr>
          <p:nvPr>
            <p:ph type="title"/>
          </p:nvPr>
        </p:nvSpPr>
        <p:spPr>
          <a:xfrm>
            <a:off x="541338" y="1079500"/>
            <a:ext cx="3322637" cy="4689475"/>
          </a:xfrm>
        </p:spPr>
        <p:txBody>
          <a:bodyPr anchor="ctr">
            <a:normAutofit/>
          </a:bodyPr>
          <a:lstStyle/>
          <a:p>
            <a:pPr algn="ctr"/>
            <a:r>
              <a:rPr lang="fr-CA"/>
              <a:t>Historique</a:t>
            </a:r>
          </a:p>
        </p:txBody>
      </p:sp>
      <p:graphicFrame>
        <p:nvGraphicFramePr>
          <p:cNvPr id="5" name="Espace réservé du contenu 2">
            <a:extLst>
              <a:ext uri="{FF2B5EF4-FFF2-40B4-BE49-F238E27FC236}">
                <a16:creationId xmlns:a16="http://schemas.microsoft.com/office/drawing/2014/main" id="{61D4D0C0-36BD-4D66-8DEA-971DCBEB5178}"/>
              </a:ext>
            </a:extLst>
          </p:cNvPr>
          <p:cNvGraphicFramePr>
            <a:graphicFrameLocks noGrp="1"/>
          </p:cNvGraphicFramePr>
          <p:nvPr>
            <p:ph idx="1"/>
          </p:nvPr>
        </p:nvGraphicFramePr>
        <p:xfrm>
          <a:off x="4981575" y="540000"/>
          <a:ext cx="6669431" cy="577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9900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9038805-B731-4E42-A3AD-50A327CFE126}"/>
              </a:ext>
            </a:extLst>
          </p:cNvPr>
          <p:cNvSpPr>
            <a:spLocks noGrp="1"/>
          </p:cNvSpPr>
          <p:nvPr>
            <p:ph type="body" sz="quarter" idx="10"/>
          </p:nvPr>
        </p:nvSpPr>
        <p:spPr/>
        <p:txBody>
          <a:bodyPr/>
          <a:lstStyle/>
          <a:p>
            <a:r>
              <a:rPr lang="fr-CA" dirty="0"/>
              <a:t>Thèmes</a:t>
            </a:r>
          </a:p>
        </p:txBody>
      </p:sp>
      <p:sp>
        <p:nvSpPr>
          <p:cNvPr id="3" name="Espace réservé du texte 2">
            <a:extLst>
              <a:ext uri="{FF2B5EF4-FFF2-40B4-BE49-F238E27FC236}">
                <a16:creationId xmlns:a16="http://schemas.microsoft.com/office/drawing/2014/main" id="{46194D9A-833F-4292-9EC6-912E1A8106FD}"/>
              </a:ext>
            </a:extLst>
          </p:cNvPr>
          <p:cNvSpPr>
            <a:spLocks noGrp="1"/>
          </p:cNvSpPr>
          <p:nvPr>
            <p:ph type="body" sz="quarter" idx="11"/>
          </p:nvPr>
        </p:nvSpPr>
        <p:spPr/>
        <p:txBody>
          <a:bodyPr>
            <a:normAutofit/>
          </a:bodyPr>
          <a:lstStyle/>
          <a:p>
            <a:pPr lvl="1"/>
            <a:r>
              <a:rPr lang="fr-CA" dirty="0"/>
              <a:t>L’absence de front commun</a:t>
            </a:r>
          </a:p>
          <a:p>
            <a:pPr lvl="1"/>
            <a:r>
              <a:rPr lang="fr-CA" dirty="0"/>
              <a:t>Les orientations de la Centrale</a:t>
            </a:r>
          </a:p>
          <a:p>
            <a:pPr lvl="1"/>
            <a:r>
              <a:rPr lang="fr-CA" dirty="0"/>
              <a:t>L’absence de calendrier de négociation</a:t>
            </a:r>
          </a:p>
          <a:p>
            <a:pPr lvl="1"/>
            <a:r>
              <a:rPr lang="fr-CA" dirty="0"/>
              <a:t>La mobilisation et la grève</a:t>
            </a:r>
          </a:p>
          <a:p>
            <a:pPr lvl="1"/>
            <a:r>
              <a:rPr lang="fr-CA" dirty="0"/>
              <a:t>Les règlements à la pièce par le Conseil du trésor</a:t>
            </a:r>
          </a:p>
          <a:p>
            <a:pPr marL="457200" lvl="1" indent="0">
              <a:buNone/>
            </a:pPr>
            <a:endParaRPr lang="fr-CA" dirty="0"/>
          </a:p>
          <a:p>
            <a:pPr marL="0" indent="0">
              <a:buNone/>
            </a:pPr>
            <a:endParaRPr lang="fr-CA" dirty="0"/>
          </a:p>
          <a:p>
            <a:pPr marL="0" indent="0">
              <a:buNone/>
            </a:pPr>
            <a:endParaRPr lang="fr-CA" dirty="0"/>
          </a:p>
        </p:txBody>
      </p:sp>
    </p:spTree>
    <p:extLst>
      <p:ext uri="{BB962C8B-B14F-4D97-AF65-F5344CB8AC3E}">
        <p14:creationId xmlns:p14="http://schemas.microsoft.com/office/powerpoint/2010/main" val="1466787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470F2-976A-4D45-A169-78735832DCE1}"/>
              </a:ext>
            </a:extLst>
          </p:cNvPr>
          <p:cNvSpPr>
            <a:spLocks noGrp="1"/>
          </p:cNvSpPr>
          <p:nvPr>
            <p:ph type="title"/>
          </p:nvPr>
        </p:nvSpPr>
        <p:spPr>
          <a:xfrm>
            <a:off x="1079500" y="1011238"/>
            <a:ext cx="3631045" cy="1330310"/>
          </a:xfrm>
        </p:spPr>
        <p:txBody>
          <a:bodyPr>
            <a:normAutofit fontScale="90000"/>
          </a:bodyPr>
          <a:lstStyle/>
          <a:p>
            <a:r>
              <a:rPr lang="fr-CA" dirty="0"/>
              <a:t>Capacités de négocier en alliance</a:t>
            </a:r>
          </a:p>
        </p:txBody>
      </p:sp>
      <p:pic>
        <p:nvPicPr>
          <p:cNvPr id="4" name="Espace réservé du contenu 3">
            <a:extLst>
              <a:ext uri="{FF2B5EF4-FFF2-40B4-BE49-F238E27FC236}">
                <a16:creationId xmlns:a16="http://schemas.microsoft.com/office/drawing/2014/main" id="{9743F8D4-7624-4ECE-A2AE-AA93C2602144}"/>
              </a:ext>
            </a:extLst>
          </p:cNvPr>
          <p:cNvPicPr>
            <a:picLocks noGrp="1" noChangeAspect="1"/>
          </p:cNvPicPr>
          <p:nvPr>
            <p:ph idx="1"/>
          </p:nvPr>
        </p:nvPicPr>
        <p:blipFill>
          <a:blip r:embed="rId2"/>
          <a:stretch>
            <a:fillRect/>
          </a:stretch>
        </p:blipFill>
        <p:spPr>
          <a:xfrm>
            <a:off x="4849091" y="239882"/>
            <a:ext cx="6613236" cy="6388878"/>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FA393FE1-C90E-4CB7-AE32-CFFE3DDED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73" y="5361935"/>
            <a:ext cx="3810000" cy="1266825"/>
          </a:xfrm>
          <a:prstGeom prst="rect">
            <a:avLst/>
          </a:prstGeom>
        </p:spPr>
      </p:pic>
    </p:spTree>
    <p:extLst>
      <p:ext uri="{BB962C8B-B14F-4D97-AF65-F5344CB8AC3E}">
        <p14:creationId xmlns:p14="http://schemas.microsoft.com/office/powerpoint/2010/main" val="602904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505789-9CA3-4039-9D54-24ACA8D75B68}"/>
              </a:ext>
            </a:extLst>
          </p:cNvPr>
          <p:cNvSpPr>
            <a:spLocks noGrp="1"/>
          </p:cNvSpPr>
          <p:nvPr>
            <p:ph type="title"/>
          </p:nvPr>
        </p:nvSpPr>
        <p:spPr>
          <a:xfrm>
            <a:off x="1079500" y="1011238"/>
            <a:ext cx="3686464" cy="1655050"/>
          </a:xfrm>
        </p:spPr>
        <p:txBody>
          <a:bodyPr>
            <a:normAutofit fontScale="90000"/>
          </a:bodyPr>
          <a:lstStyle/>
          <a:p>
            <a:r>
              <a:rPr lang="fr-CA" dirty="0"/>
              <a:t>Processus démocratique,</a:t>
            </a:r>
            <a:br>
              <a:rPr lang="fr-CA" dirty="0"/>
            </a:br>
            <a:r>
              <a:rPr lang="fr-CA" dirty="0"/>
              <a:t>Communication et visibilité</a:t>
            </a:r>
          </a:p>
        </p:txBody>
      </p:sp>
      <p:pic>
        <p:nvPicPr>
          <p:cNvPr id="4" name="Espace réservé du contenu 3">
            <a:extLst>
              <a:ext uri="{FF2B5EF4-FFF2-40B4-BE49-F238E27FC236}">
                <a16:creationId xmlns:a16="http://schemas.microsoft.com/office/drawing/2014/main" id="{1A40561B-67C8-4DEB-9908-387C220BCA31}"/>
              </a:ext>
            </a:extLst>
          </p:cNvPr>
          <p:cNvPicPr>
            <a:picLocks noGrp="1" noChangeAspect="1"/>
          </p:cNvPicPr>
          <p:nvPr>
            <p:ph idx="1"/>
          </p:nvPr>
        </p:nvPicPr>
        <p:blipFill>
          <a:blip r:embed="rId2"/>
          <a:stretch>
            <a:fillRect/>
          </a:stretch>
        </p:blipFill>
        <p:spPr>
          <a:xfrm>
            <a:off x="5152236" y="1011239"/>
            <a:ext cx="6269267" cy="5466514"/>
          </a:xfrm>
          <a:prstGeom prst="rect">
            <a:avLst/>
          </a:prstGeom>
        </p:spPr>
      </p:pic>
      <p:pic>
        <p:nvPicPr>
          <p:cNvPr id="5" name="Image 4">
            <a:extLst>
              <a:ext uri="{FF2B5EF4-FFF2-40B4-BE49-F238E27FC236}">
                <a16:creationId xmlns:a16="http://schemas.microsoft.com/office/drawing/2014/main" id="{734F8F1B-8871-4391-AD3F-21948727AC65}"/>
              </a:ext>
            </a:extLst>
          </p:cNvPr>
          <p:cNvPicPr>
            <a:picLocks noChangeAspect="1"/>
          </p:cNvPicPr>
          <p:nvPr/>
        </p:nvPicPr>
        <p:blipFill>
          <a:blip r:embed="rId3"/>
          <a:stretch>
            <a:fillRect/>
          </a:stretch>
        </p:blipFill>
        <p:spPr>
          <a:xfrm>
            <a:off x="770497" y="5215771"/>
            <a:ext cx="3810330" cy="1261981"/>
          </a:xfrm>
          <a:prstGeom prst="rect">
            <a:avLst/>
          </a:prstGeom>
        </p:spPr>
      </p:pic>
    </p:spTree>
    <p:extLst>
      <p:ext uri="{BB962C8B-B14F-4D97-AF65-F5344CB8AC3E}">
        <p14:creationId xmlns:p14="http://schemas.microsoft.com/office/powerpoint/2010/main" val="1539930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80F5A9-9385-4682-B948-96F96A20FF83}"/>
              </a:ext>
            </a:extLst>
          </p:cNvPr>
          <p:cNvSpPr>
            <a:spLocks noGrp="1"/>
          </p:cNvSpPr>
          <p:nvPr>
            <p:ph type="title"/>
          </p:nvPr>
        </p:nvSpPr>
        <p:spPr>
          <a:xfrm>
            <a:off x="1070264" y="983529"/>
            <a:ext cx="4082160" cy="531235"/>
          </a:xfrm>
        </p:spPr>
        <p:txBody>
          <a:bodyPr>
            <a:normAutofit fontScale="90000"/>
          </a:bodyPr>
          <a:lstStyle/>
          <a:p>
            <a:r>
              <a:rPr lang="fr-CA" dirty="0"/>
              <a:t>Vie syndicale</a:t>
            </a:r>
          </a:p>
        </p:txBody>
      </p:sp>
      <p:pic>
        <p:nvPicPr>
          <p:cNvPr id="5" name="Espace réservé du contenu 4">
            <a:extLst>
              <a:ext uri="{FF2B5EF4-FFF2-40B4-BE49-F238E27FC236}">
                <a16:creationId xmlns:a16="http://schemas.microsoft.com/office/drawing/2014/main" id="{C7996FA6-9DF2-4580-904F-C902507630CA}"/>
              </a:ext>
            </a:extLst>
          </p:cNvPr>
          <p:cNvPicPr>
            <a:picLocks noGrp="1" noChangeAspect="1"/>
          </p:cNvPicPr>
          <p:nvPr>
            <p:ph idx="1"/>
          </p:nvPr>
        </p:nvPicPr>
        <p:blipFill>
          <a:blip r:embed="rId2"/>
          <a:stretch>
            <a:fillRect/>
          </a:stretch>
        </p:blipFill>
        <p:spPr>
          <a:xfrm>
            <a:off x="5025500" y="1514764"/>
            <a:ext cx="6531665" cy="4085535"/>
          </a:xfrm>
        </p:spPr>
      </p:pic>
      <p:pic>
        <p:nvPicPr>
          <p:cNvPr id="6" name="Image 5">
            <a:extLst>
              <a:ext uri="{FF2B5EF4-FFF2-40B4-BE49-F238E27FC236}">
                <a16:creationId xmlns:a16="http://schemas.microsoft.com/office/drawing/2014/main" id="{E96992F7-A97D-4292-B5DF-688F81968338}"/>
              </a:ext>
            </a:extLst>
          </p:cNvPr>
          <p:cNvPicPr>
            <a:picLocks noChangeAspect="1"/>
          </p:cNvPicPr>
          <p:nvPr/>
        </p:nvPicPr>
        <p:blipFill>
          <a:blip r:embed="rId3"/>
          <a:stretch>
            <a:fillRect/>
          </a:stretch>
        </p:blipFill>
        <p:spPr>
          <a:xfrm>
            <a:off x="634835" y="4338318"/>
            <a:ext cx="3810330" cy="1261981"/>
          </a:xfrm>
          <a:prstGeom prst="rect">
            <a:avLst/>
          </a:prstGeom>
        </p:spPr>
      </p:pic>
    </p:spTree>
    <p:extLst>
      <p:ext uri="{BB962C8B-B14F-4D97-AF65-F5344CB8AC3E}">
        <p14:creationId xmlns:p14="http://schemas.microsoft.com/office/powerpoint/2010/main" val="2306685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9F390-C726-468F-8E94-670BE671C02E}"/>
              </a:ext>
            </a:extLst>
          </p:cNvPr>
          <p:cNvSpPr>
            <a:spLocks noGrp="1"/>
          </p:cNvSpPr>
          <p:nvPr>
            <p:ph type="title"/>
          </p:nvPr>
        </p:nvSpPr>
        <p:spPr/>
        <p:txBody>
          <a:bodyPr/>
          <a:lstStyle/>
          <a:p>
            <a:r>
              <a:rPr lang="fr-CA" dirty="0"/>
              <a:t>La négociation sectorielle…</a:t>
            </a:r>
          </a:p>
        </p:txBody>
      </p:sp>
      <p:sp>
        <p:nvSpPr>
          <p:cNvPr id="3" name="Espace réservé du contenu 2">
            <a:extLst>
              <a:ext uri="{FF2B5EF4-FFF2-40B4-BE49-F238E27FC236}">
                <a16:creationId xmlns:a16="http://schemas.microsoft.com/office/drawing/2014/main" id="{9A269876-DCE4-4487-B22A-46345CD558CE}"/>
              </a:ext>
            </a:extLst>
          </p:cNvPr>
          <p:cNvSpPr>
            <a:spLocks noGrp="1"/>
          </p:cNvSpPr>
          <p:nvPr>
            <p:ph idx="1"/>
          </p:nvPr>
        </p:nvSpPr>
        <p:spPr/>
        <p:txBody>
          <a:bodyPr/>
          <a:lstStyle/>
          <a:p>
            <a:pPr algn="just"/>
            <a:r>
              <a:rPr lang="fr-CA" dirty="0"/>
              <a:t>Le fait d’être en front commun offre aussi des avantages pour les négociations sectorielles. Comme le gouvernement cherche à fermer l’ensemble de la négociation par son entente intersectorielle, il souhaite idéalement régler en premier les négociations sectorielles des groupes importants. Être à la table centrale nous permet de contrôler ou de voir venir la conclusion des négociations intersectorielles de manière coordonnée.</a:t>
            </a:r>
          </a:p>
        </p:txBody>
      </p:sp>
      <p:pic>
        <p:nvPicPr>
          <p:cNvPr id="4" name="Image 3">
            <a:extLst>
              <a:ext uri="{FF2B5EF4-FFF2-40B4-BE49-F238E27FC236}">
                <a16:creationId xmlns:a16="http://schemas.microsoft.com/office/drawing/2014/main" id="{E0CF2CAD-2DA0-45ED-BA2B-5373C3B74D58}"/>
              </a:ext>
            </a:extLst>
          </p:cNvPr>
          <p:cNvPicPr>
            <a:picLocks noChangeAspect="1"/>
          </p:cNvPicPr>
          <p:nvPr/>
        </p:nvPicPr>
        <p:blipFill>
          <a:blip r:embed="rId2"/>
          <a:stretch>
            <a:fillRect/>
          </a:stretch>
        </p:blipFill>
        <p:spPr>
          <a:xfrm>
            <a:off x="1085850" y="5052459"/>
            <a:ext cx="3810330" cy="1261981"/>
          </a:xfrm>
          <a:prstGeom prst="rect">
            <a:avLst/>
          </a:prstGeom>
        </p:spPr>
      </p:pic>
    </p:spTree>
    <p:extLst>
      <p:ext uri="{BB962C8B-B14F-4D97-AF65-F5344CB8AC3E}">
        <p14:creationId xmlns:p14="http://schemas.microsoft.com/office/powerpoint/2010/main" val="2831701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B029E4-E379-4921-B4EB-D67E627F8B76}"/>
              </a:ext>
            </a:extLst>
          </p:cNvPr>
          <p:cNvSpPr>
            <a:spLocks noGrp="1"/>
          </p:cNvSpPr>
          <p:nvPr>
            <p:ph type="title"/>
          </p:nvPr>
        </p:nvSpPr>
        <p:spPr>
          <a:xfrm>
            <a:off x="1079500" y="1011238"/>
            <a:ext cx="4850245" cy="655637"/>
          </a:xfrm>
        </p:spPr>
        <p:txBody>
          <a:bodyPr/>
          <a:lstStyle/>
          <a:p>
            <a:r>
              <a:rPr lang="fr-CA"/>
              <a:t>À vous la parole…</a:t>
            </a:r>
            <a:endParaRPr lang="fr-CA" dirty="0"/>
          </a:p>
        </p:txBody>
      </p:sp>
      <p:sp>
        <p:nvSpPr>
          <p:cNvPr id="3" name="Espace réservé du contenu 2">
            <a:extLst>
              <a:ext uri="{FF2B5EF4-FFF2-40B4-BE49-F238E27FC236}">
                <a16:creationId xmlns:a16="http://schemas.microsoft.com/office/drawing/2014/main" id="{97BB421F-A4E3-440F-BCFE-1DDF1CAA33FB}"/>
              </a:ext>
            </a:extLst>
          </p:cNvPr>
          <p:cNvSpPr>
            <a:spLocks noGrp="1"/>
          </p:cNvSpPr>
          <p:nvPr>
            <p:ph idx="1"/>
          </p:nvPr>
        </p:nvSpPr>
        <p:spPr/>
        <p:txBody>
          <a:bodyPr>
            <a:normAutofit/>
          </a:bodyPr>
          <a:lstStyle/>
          <a:p>
            <a:pPr algn="just"/>
            <a:r>
              <a:rPr lang="fr-CA" dirty="0"/>
              <a:t>La création d’un front commun qui représente la majorité des employées et employés des services publics permet aux centrales syndicales qui en font partie de mettre de l’avant leur stratégie et de s’imposer comme interlocutrices du gouvernement et comme groupe avec lequel il devra régler.</a:t>
            </a:r>
          </a:p>
          <a:p>
            <a:pPr algn="just"/>
            <a:r>
              <a:rPr lang="fr-CA" dirty="0"/>
              <a:t>S’il y a une alliance syndicale majoritaire et que nous n’en faisons pas partie, cela signifie que nous ne sommes pas assis à la table centrale. Les absents du front commun ont certes leur propre table de négociation intersectorielle, mais historiquement ces groupes se sont vu imposer le règlement négocié par </a:t>
            </a:r>
            <a:r>
              <a:rPr lang="fr-CA" dirty="0">
                <a:solidFill>
                  <a:schemeClr val="tx1"/>
                </a:solidFill>
              </a:rPr>
              <a:t>d’autres, soit par la suite, ou soit par une clause remorque.</a:t>
            </a:r>
          </a:p>
          <a:p>
            <a:pPr algn="just"/>
            <a:r>
              <a:rPr lang="fr-CA" b="1" dirty="0">
                <a:solidFill>
                  <a:schemeClr val="tx1"/>
                </a:solidFill>
              </a:rPr>
              <a:t>Ainsi, nous aimerions savoir si une stratégie de négociation qui laisse place à de possibles alliances vous convient, </a:t>
            </a:r>
            <a:r>
              <a:rPr lang="fr-CA" b="1" u="sng" dirty="0">
                <a:solidFill>
                  <a:schemeClr val="tx1"/>
                </a:solidFill>
              </a:rPr>
              <a:t>en autant que la conjoncture et que les objectifs de la négociation s’y prêtent.</a:t>
            </a:r>
          </a:p>
        </p:txBody>
      </p:sp>
      <p:pic>
        <p:nvPicPr>
          <p:cNvPr id="4" name="Image 3">
            <a:extLst>
              <a:ext uri="{FF2B5EF4-FFF2-40B4-BE49-F238E27FC236}">
                <a16:creationId xmlns:a16="http://schemas.microsoft.com/office/drawing/2014/main" id="{3885D05F-FA8E-41BD-B8A4-A69FA7C683E5}"/>
              </a:ext>
            </a:extLst>
          </p:cNvPr>
          <p:cNvPicPr>
            <a:picLocks noChangeAspect="1"/>
          </p:cNvPicPr>
          <p:nvPr/>
        </p:nvPicPr>
        <p:blipFill>
          <a:blip r:embed="rId2"/>
          <a:stretch>
            <a:fillRect/>
          </a:stretch>
        </p:blipFill>
        <p:spPr>
          <a:xfrm>
            <a:off x="7295820" y="380247"/>
            <a:ext cx="3810330" cy="1261981"/>
          </a:xfrm>
          <a:prstGeom prst="rect">
            <a:avLst/>
          </a:prstGeom>
        </p:spPr>
      </p:pic>
    </p:spTree>
    <p:extLst>
      <p:ext uri="{BB962C8B-B14F-4D97-AF65-F5344CB8AC3E}">
        <p14:creationId xmlns:p14="http://schemas.microsoft.com/office/powerpoint/2010/main" val="2957736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714765-2385-477C-AFA3-8DD183A412AC}"/>
              </a:ext>
            </a:extLst>
          </p:cNvPr>
          <p:cNvSpPr>
            <a:spLocks noGrp="1"/>
          </p:cNvSpPr>
          <p:nvPr>
            <p:ph type="title"/>
          </p:nvPr>
        </p:nvSpPr>
        <p:spPr/>
        <p:txBody>
          <a:bodyPr/>
          <a:lstStyle/>
          <a:p>
            <a:r>
              <a:rPr lang="fr-CA" dirty="0"/>
              <a:t>À vous la parole…</a:t>
            </a:r>
          </a:p>
        </p:txBody>
      </p:sp>
      <p:sp>
        <p:nvSpPr>
          <p:cNvPr id="3" name="Espace réservé du contenu 2">
            <a:extLst>
              <a:ext uri="{FF2B5EF4-FFF2-40B4-BE49-F238E27FC236}">
                <a16:creationId xmlns:a16="http://schemas.microsoft.com/office/drawing/2014/main" id="{F174D038-A1A4-4356-9CCB-0C2B83B9C497}"/>
              </a:ext>
            </a:extLst>
          </p:cNvPr>
          <p:cNvSpPr>
            <a:spLocks noGrp="1"/>
          </p:cNvSpPr>
          <p:nvPr>
            <p:ph idx="1"/>
          </p:nvPr>
        </p:nvSpPr>
        <p:spPr>
          <a:xfrm>
            <a:off x="745068" y="1988840"/>
            <a:ext cx="10701864" cy="4245590"/>
          </a:xfrm>
        </p:spPr>
        <p:txBody>
          <a:bodyPr>
            <a:normAutofit lnSpcReduction="10000"/>
          </a:bodyPr>
          <a:lstStyle/>
          <a:p>
            <a:r>
              <a:rPr lang="fr-CA" sz="2800" dirty="0"/>
              <a:t>Un courriel à chaque membre sera envoyé mercredi le 15 décembre afin de compléter un sondage.</a:t>
            </a:r>
          </a:p>
          <a:p>
            <a:r>
              <a:rPr lang="fr-CA" sz="2800" dirty="0"/>
              <a:t>Vous pouvez inviter vos membres à compléter l’exercice individuellement ou le faire collectivement à la suite d’une assemblée syndicale dans votre établissement.</a:t>
            </a:r>
          </a:p>
          <a:p>
            <a:r>
              <a:rPr lang="fr-CA" sz="2800" dirty="0"/>
              <a:t>La date limite pour compléter l’opération est le 14 janvier 2022 à 17h.</a:t>
            </a:r>
          </a:p>
          <a:p>
            <a:r>
              <a:rPr lang="fr-CA" sz="2800" dirty="0"/>
              <a:t>Nous porterons votre voix lors du CGN du 3 et 4 février prochain.</a:t>
            </a:r>
            <a:endParaRPr lang="fr-CA" dirty="0"/>
          </a:p>
        </p:txBody>
      </p:sp>
      <p:sp>
        <p:nvSpPr>
          <p:cNvPr id="4" name="Espace réservé du pied de page 3">
            <a:extLst>
              <a:ext uri="{FF2B5EF4-FFF2-40B4-BE49-F238E27FC236}">
                <a16:creationId xmlns:a16="http://schemas.microsoft.com/office/drawing/2014/main" id="{AFFCEE58-A182-479F-949E-9B9339AC0562}"/>
              </a:ext>
            </a:extLst>
          </p:cNvPr>
          <p:cNvSpPr>
            <a:spLocks noGrp="1"/>
          </p:cNvSpPr>
          <p:nvPr>
            <p:ph type="ftr" sz="quarter" idx="11"/>
          </p:nvPr>
        </p:nvSpPr>
        <p:spPr/>
        <p:txBody>
          <a:bodyPr/>
          <a:lstStyle/>
          <a:p>
            <a:pPr>
              <a:buClr>
                <a:prstClr val="white"/>
              </a:buClr>
            </a:pPr>
            <a:r>
              <a:rPr lang="en-CA">
                <a:solidFill>
                  <a:prstClr val="white"/>
                </a:solidFill>
              </a:rPr>
              <a:t>CROP</a:t>
            </a:r>
            <a:endParaRPr lang="en-CA" dirty="0">
              <a:solidFill>
                <a:prstClr val="white"/>
              </a:solidFill>
            </a:endParaRPr>
          </a:p>
        </p:txBody>
      </p:sp>
      <p:sp>
        <p:nvSpPr>
          <p:cNvPr id="5" name="Espace réservé du numéro de diapositive 4">
            <a:extLst>
              <a:ext uri="{FF2B5EF4-FFF2-40B4-BE49-F238E27FC236}">
                <a16:creationId xmlns:a16="http://schemas.microsoft.com/office/drawing/2014/main" id="{0AE41F03-AE08-45B0-8C59-9192A141FE2E}"/>
              </a:ext>
            </a:extLst>
          </p:cNvPr>
          <p:cNvSpPr>
            <a:spLocks noGrp="1"/>
          </p:cNvSpPr>
          <p:nvPr>
            <p:ph type="sldNum" sz="quarter" idx="12"/>
          </p:nvPr>
        </p:nvSpPr>
        <p:spPr/>
        <p:txBody>
          <a:bodyPr/>
          <a:lstStyle/>
          <a:p>
            <a:pPr>
              <a:buClr>
                <a:prstClr val="white"/>
              </a:buClr>
            </a:pPr>
            <a:fld id="{E7B58D81-04C7-47EB-9B1C-20051A4D7758}" type="slidenum">
              <a:rPr lang="en-CA" smtClean="0">
                <a:solidFill>
                  <a:prstClr val="white"/>
                </a:solidFill>
              </a:rPr>
              <a:pPr>
                <a:buClr>
                  <a:prstClr val="white"/>
                </a:buClr>
              </a:pPr>
              <a:t>25</a:t>
            </a:fld>
            <a:endParaRPr lang="en-CA" dirty="0">
              <a:solidFill>
                <a:prstClr val="white"/>
              </a:solidFill>
            </a:endParaRPr>
          </a:p>
        </p:txBody>
      </p:sp>
    </p:spTree>
    <p:extLst>
      <p:ext uri="{BB962C8B-B14F-4D97-AF65-F5344CB8AC3E}">
        <p14:creationId xmlns:p14="http://schemas.microsoft.com/office/powerpoint/2010/main" val="629190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D392D09-91D0-4275-BCEA-02F0D113CBDA}"/>
              </a:ext>
            </a:extLst>
          </p:cNvPr>
          <p:cNvSpPr>
            <a:spLocks noGrp="1"/>
          </p:cNvSpPr>
          <p:nvPr>
            <p:ph type="body" sz="quarter" idx="10"/>
          </p:nvPr>
        </p:nvSpPr>
        <p:spPr/>
        <p:txBody>
          <a:bodyPr/>
          <a:lstStyle/>
          <a:p>
            <a:r>
              <a:rPr lang="fr-CA" dirty="0"/>
              <a:t>Sur l’absence de front commun</a:t>
            </a:r>
          </a:p>
          <a:p>
            <a:endParaRPr lang="fr-CA" dirty="0"/>
          </a:p>
        </p:txBody>
      </p:sp>
      <p:sp>
        <p:nvSpPr>
          <p:cNvPr id="3" name="Espace réservé du texte 2">
            <a:extLst>
              <a:ext uri="{FF2B5EF4-FFF2-40B4-BE49-F238E27FC236}">
                <a16:creationId xmlns:a16="http://schemas.microsoft.com/office/drawing/2014/main" id="{CC653367-C186-4E99-9603-68030FBC6011}"/>
              </a:ext>
            </a:extLst>
          </p:cNvPr>
          <p:cNvSpPr>
            <a:spLocks noGrp="1"/>
          </p:cNvSpPr>
          <p:nvPr>
            <p:ph type="body" sz="quarter" idx="11"/>
          </p:nvPr>
        </p:nvSpPr>
        <p:spPr>
          <a:xfrm>
            <a:off x="551384" y="1700808"/>
            <a:ext cx="10801200" cy="4536504"/>
          </a:xfrm>
        </p:spPr>
        <p:txBody>
          <a:bodyPr>
            <a:normAutofit/>
          </a:bodyPr>
          <a:lstStyle/>
          <a:p>
            <a:pPr marL="0" indent="0">
              <a:buNone/>
            </a:pPr>
            <a:r>
              <a:rPr lang="fr-CA" sz="2400" i="0" u="none" strike="noStrike" dirty="0">
                <a:solidFill>
                  <a:srgbClr val="3971D8"/>
                </a:solidFill>
                <a:effectLst/>
                <a:latin typeface="Montserrat" panose="00000500000000000000" pitchFamily="2" charset="0"/>
              </a:rPr>
              <a:t>« La dernière négociation s’est déroulée sans qu’il y ait d’alliances intersyndicales entre les grandes centrales, que les orientations stratégiques ont séparé en début de parcours.  Principalement, la Centrale privilégiait l’approche de la revendication salariale raisonnable pour laisser place aux marges financières nécessaires à l’amélioration des conditions de travail sectorielles alors que les autres organisations priorisaient de façon ciblée la bonification des échelles salariales. »</a:t>
            </a:r>
          </a:p>
          <a:p>
            <a:pPr marL="0" indent="0" algn="just">
              <a:buNone/>
            </a:pPr>
            <a:endParaRPr lang="fr-CA" sz="2400" i="0" u="none" strike="noStrike" dirty="0">
              <a:solidFill>
                <a:srgbClr val="3971D8"/>
              </a:solidFill>
              <a:effectLst/>
              <a:latin typeface="Montserrat" panose="00000500000000000000" pitchFamily="2" charset="0"/>
            </a:endParaRPr>
          </a:p>
          <a:p>
            <a:endParaRPr lang="fr-CA" sz="2000" dirty="0"/>
          </a:p>
        </p:txBody>
      </p:sp>
    </p:spTree>
    <p:extLst>
      <p:ext uri="{BB962C8B-B14F-4D97-AF65-F5344CB8AC3E}">
        <p14:creationId xmlns:p14="http://schemas.microsoft.com/office/powerpoint/2010/main" val="2493535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pPr eaLnBrk="1" fontAlgn="auto" hangingPunct="1">
              <a:spcBef>
                <a:spcPts val="0"/>
              </a:spcBef>
              <a:spcAft>
                <a:spcPts val="0"/>
              </a:spcAft>
              <a:defRPr/>
            </a:pPr>
            <a:fld id="{E7B58D81-04C7-47EB-9B1C-20051A4D7758}" type="slidenum">
              <a:rPr lang="fr-CA">
                <a:solidFill>
                  <a:srgbClr val="000000">
                    <a:tint val="75000"/>
                  </a:srgbClr>
                </a:solidFill>
              </a:rPr>
              <a:pPr eaLnBrk="1" fontAlgn="auto" hangingPunct="1">
                <a:spcBef>
                  <a:spcPts val="0"/>
                </a:spcBef>
                <a:spcAft>
                  <a:spcPts val="0"/>
                </a:spcAft>
                <a:defRPr/>
              </a:pPr>
              <a:t>4</a:t>
            </a:fld>
            <a:endParaRPr lang="fr-CA" dirty="0">
              <a:solidFill>
                <a:srgbClr val="000000">
                  <a:tint val="75000"/>
                </a:srgbClr>
              </a:solidFill>
            </a:endParaRPr>
          </a:p>
        </p:txBody>
      </p:sp>
      <p:pic>
        <p:nvPicPr>
          <p:cNvPr id="12" name="Imag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866" y="6522671"/>
            <a:ext cx="577704" cy="258702"/>
          </a:xfrm>
          <a:prstGeom prst="rect">
            <a:avLst/>
          </a:prstGeom>
        </p:spPr>
      </p:pic>
      <p:sp>
        <p:nvSpPr>
          <p:cNvPr id="13" name="Titre 1"/>
          <p:cNvSpPr txBox="1">
            <a:spLocks/>
          </p:cNvSpPr>
          <p:nvPr>
            <p:custDataLst>
              <p:tags r:id="rId2"/>
            </p:custDataLst>
          </p:nvPr>
        </p:nvSpPr>
        <p:spPr>
          <a:xfrm>
            <a:off x="448618" y="210109"/>
            <a:ext cx="10999739" cy="658800"/>
          </a:xfrm>
          <a:prstGeom prst="rect">
            <a:avLst/>
          </a:prstGeom>
          <a:solidFill>
            <a:schemeClr val="tx2">
              <a:lumMod val="50000"/>
            </a:schemeClr>
          </a:solidFill>
        </p:spPr>
        <p:txBody>
          <a:bodyPr vert="horz" lIns="0" tIns="0" rIns="0" bIns="0" rtlCol="0" anchor="ctr">
            <a:normAutofit/>
          </a:bodyPr>
          <a:lstStyle>
            <a:lvl1pPr algn="l" defTabSz="914400" rtl="0" eaLnBrk="1" latinLnBrk="0" hangingPunct="1">
              <a:spcBef>
                <a:spcPct val="0"/>
              </a:spcBef>
              <a:buNone/>
              <a:defRPr sz="1800" b="1" kern="1200">
                <a:solidFill>
                  <a:schemeClr val="tx2"/>
                </a:solidFill>
                <a:latin typeface="Arial" pitchFamily="34" charset="0"/>
                <a:ea typeface="+mj-ea"/>
                <a:cs typeface="Arial" pitchFamily="34" charset="0"/>
              </a:defRPr>
            </a:lvl1pPr>
          </a:lstStyle>
          <a:p>
            <a:pPr algn="ctr" fontAlgn="auto">
              <a:spcAft>
                <a:spcPts val="0"/>
              </a:spcAft>
              <a:defRPr/>
            </a:pPr>
            <a:r>
              <a:rPr lang="fr-CA" sz="1700" dirty="0">
                <a:solidFill>
                  <a:prstClr val="white"/>
                </a:solidFill>
              </a:rPr>
              <a:t>L’ABSENCE DU FRONT COMMUN</a:t>
            </a:r>
            <a:br>
              <a:rPr lang="fr-CA" sz="1900" dirty="0">
                <a:solidFill>
                  <a:prstClr val="white"/>
                </a:solidFill>
              </a:rPr>
            </a:br>
            <a:endParaRPr lang="fr-CA" sz="1100" b="0" dirty="0">
              <a:solidFill>
                <a:prstClr val="white"/>
              </a:solidFill>
            </a:endParaRPr>
          </a:p>
        </p:txBody>
      </p:sp>
      <p:pic>
        <p:nvPicPr>
          <p:cNvPr id="3" name="Graphique 2">
            <a:extLst>
              <a:ext uri="{FF2B5EF4-FFF2-40B4-BE49-F238E27FC236}">
                <a16:creationId xmlns:a16="http://schemas.microsoft.com/office/drawing/2014/main" id="{CD98781E-B5E3-48BA-BEC3-B7FDE4F9AF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228" y="6406466"/>
            <a:ext cx="593757" cy="391649"/>
          </a:xfrm>
          <a:prstGeom prst="rect">
            <a:avLst/>
          </a:prstGeom>
        </p:spPr>
      </p:pic>
      <p:graphicFrame>
        <p:nvGraphicFramePr>
          <p:cNvPr id="7" name="Graphique 6">
            <a:extLst>
              <a:ext uri="{FF2B5EF4-FFF2-40B4-BE49-F238E27FC236}">
                <a16:creationId xmlns:a16="http://schemas.microsoft.com/office/drawing/2014/main" id="{52217B13-1833-4C45-857F-36CB07C6C8C3}"/>
              </a:ext>
            </a:extLst>
          </p:cNvPr>
          <p:cNvGraphicFramePr/>
          <p:nvPr>
            <p:custDataLst>
              <p:tags r:id="rId3"/>
            </p:custDataLst>
            <p:extLst>
              <p:ext uri="{D42A27DB-BD31-4B8C-83A1-F6EECF244321}">
                <p14:modId xmlns:p14="http://schemas.microsoft.com/office/powerpoint/2010/main" val="2465774521"/>
              </p:ext>
            </p:extLst>
          </p:nvPr>
        </p:nvGraphicFramePr>
        <p:xfrm>
          <a:off x="768741" y="1292574"/>
          <a:ext cx="10359491" cy="4846864"/>
        </p:xfrm>
        <a:graphic>
          <a:graphicData uri="http://schemas.openxmlformats.org/drawingml/2006/chart">
            <c:chart xmlns:c="http://schemas.openxmlformats.org/drawingml/2006/chart" xmlns:r="http://schemas.openxmlformats.org/officeDocument/2006/relationships" r:id="rId8"/>
          </a:graphicData>
        </a:graphic>
      </p:graphicFrame>
      <p:sp>
        <p:nvSpPr>
          <p:cNvPr id="2" name="ZoneTexte 1">
            <a:extLst>
              <a:ext uri="{FF2B5EF4-FFF2-40B4-BE49-F238E27FC236}">
                <a16:creationId xmlns:a16="http://schemas.microsoft.com/office/drawing/2014/main" id="{B27C8C72-E501-4B7C-8296-62F6B99CF278}"/>
              </a:ext>
            </a:extLst>
          </p:cNvPr>
          <p:cNvSpPr txBox="1"/>
          <p:nvPr/>
        </p:nvSpPr>
        <p:spPr>
          <a:xfrm>
            <a:off x="11072806" y="1967138"/>
            <a:ext cx="405880" cy="276999"/>
          </a:xfrm>
          <a:prstGeom prst="rect">
            <a:avLst/>
          </a:prstGeom>
          <a:noFill/>
        </p:spPr>
        <p:txBody>
          <a:bodyPr wrap="none" rtlCol="0">
            <a:spAutoFit/>
          </a:bodyPr>
          <a:lstStyle/>
          <a:p>
            <a:pPr eaLnBrk="1" fontAlgn="auto" hangingPunct="1">
              <a:spcBef>
                <a:spcPts val="0"/>
              </a:spcBef>
              <a:spcAft>
                <a:spcPts val="0"/>
              </a:spcAft>
            </a:pPr>
            <a:r>
              <a:rPr lang="fr-CA" sz="1200" b="1" dirty="0">
                <a:solidFill>
                  <a:srgbClr val="00000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546591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0F8DE39-3CD8-4E8D-9EC5-326EDEA240C9}"/>
              </a:ext>
            </a:extLst>
          </p:cNvPr>
          <p:cNvSpPr>
            <a:spLocks noGrp="1"/>
          </p:cNvSpPr>
          <p:nvPr>
            <p:ph type="body" sz="quarter" idx="10"/>
          </p:nvPr>
        </p:nvSpPr>
        <p:spPr>
          <a:xfrm>
            <a:off x="335360" y="476672"/>
            <a:ext cx="11521280" cy="792162"/>
          </a:xfrm>
        </p:spPr>
        <p:txBody>
          <a:bodyPr/>
          <a:lstStyle/>
          <a:p>
            <a:r>
              <a:rPr lang="fr-CA" dirty="0"/>
              <a:t>Sur les orientations stratégiques de la Centrale</a:t>
            </a:r>
          </a:p>
          <a:p>
            <a:endParaRPr lang="fr-CA" dirty="0"/>
          </a:p>
        </p:txBody>
      </p:sp>
      <p:sp>
        <p:nvSpPr>
          <p:cNvPr id="3" name="Espace réservé du texte 2">
            <a:extLst>
              <a:ext uri="{FF2B5EF4-FFF2-40B4-BE49-F238E27FC236}">
                <a16:creationId xmlns:a16="http://schemas.microsoft.com/office/drawing/2014/main" id="{FC3B609A-4508-47D1-AC78-324F96181495}"/>
              </a:ext>
            </a:extLst>
          </p:cNvPr>
          <p:cNvSpPr>
            <a:spLocks noGrp="1"/>
          </p:cNvSpPr>
          <p:nvPr>
            <p:ph type="body" sz="quarter" idx="11"/>
          </p:nvPr>
        </p:nvSpPr>
        <p:spPr>
          <a:xfrm>
            <a:off x="766763" y="1985962"/>
            <a:ext cx="10441805" cy="3603277"/>
          </a:xfrm>
        </p:spPr>
        <p:txBody>
          <a:bodyPr>
            <a:normAutofit/>
          </a:bodyPr>
          <a:lstStyle/>
          <a:p>
            <a:pPr marL="0" indent="0">
              <a:buNone/>
            </a:pPr>
            <a:r>
              <a:rPr lang="fr-CA" sz="2800" i="0" u="none" strike="noStrike" dirty="0">
                <a:effectLst/>
                <a:latin typeface="Montserrat" panose="00000500000000000000" pitchFamily="2" charset="0"/>
                <a:cs typeface="Arial" panose="020B0604020202020204" pitchFamily="34" charset="0"/>
              </a:rPr>
              <a:t>« La CSQ a porté à la table centrale une revendication salariale de hauteur souhaitable et atteignable, laissant ainsi place à des marges de manœuvre financières pour répondre aux besoins portés par les fédérations.  L’atteinte de l’objectif de gains significatifs au niveau sectoriel est demeurée jusqu’à la toute fin une condition à la conclusion de la négociation centrale. »</a:t>
            </a:r>
          </a:p>
          <a:p>
            <a:pPr marL="0" indent="0">
              <a:buNone/>
            </a:pPr>
            <a:endParaRPr lang="fr-CA" sz="2800" dirty="0">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4180756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pPr eaLnBrk="1" fontAlgn="auto" hangingPunct="1">
              <a:spcBef>
                <a:spcPts val="0"/>
              </a:spcBef>
              <a:spcAft>
                <a:spcPts val="0"/>
              </a:spcAft>
              <a:defRPr/>
            </a:pPr>
            <a:fld id="{E7B58D81-04C7-47EB-9B1C-20051A4D7758}" type="slidenum">
              <a:rPr lang="fr-CA">
                <a:solidFill>
                  <a:srgbClr val="000000">
                    <a:tint val="75000"/>
                  </a:srgbClr>
                </a:solidFill>
              </a:rPr>
              <a:pPr eaLnBrk="1" fontAlgn="auto" hangingPunct="1">
                <a:spcBef>
                  <a:spcPts val="0"/>
                </a:spcBef>
                <a:spcAft>
                  <a:spcPts val="0"/>
                </a:spcAft>
                <a:defRPr/>
              </a:pPr>
              <a:t>6</a:t>
            </a:fld>
            <a:endParaRPr lang="fr-CA" dirty="0">
              <a:solidFill>
                <a:srgbClr val="000000">
                  <a:tint val="75000"/>
                </a:srgbClr>
              </a:solidFill>
            </a:endParaRPr>
          </a:p>
        </p:txBody>
      </p:sp>
      <p:graphicFrame>
        <p:nvGraphicFramePr>
          <p:cNvPr id="16" name="Tableau 15">
            <a:extLst>
              <a:ext uri="{FF2B5EF4-FFF2-40B4-BE49-F238E27FC236}">
                <a16:creationId xmlns:a16="http://schemas.microsoft.com/office/drawing/2014/main" id="{20BFF49A-2F63-4EB3-96D9-29042CDF9374}"/>
              </a:ext>
            </a:extLst>
          </p:cNvPr>
          <p:cNvGraphicFramePr>
            <a:graphicFrameLocks noGrp="1"/>
          </p:cNvGraphicFramePr>
          <p:nvPr>
            <p:custDataLst>
              <p:tags r:id="rId2"/>
            </p:custDataLst>
            <p:extLst>
              <p:ext uri="{D42A27DB-BD31-4B8C-83A1-F6EECF244321}">
                <p14:modId xmlns:p14="http://schemas.microsoft.com/office/powerpoint/2010/main" val="3589947390"/>
              </p:ext>
            </p:extLst>
          </p:nvPr>
        </p:nvGraphicFramePr>
        <p:xfrm>
          <a:off x="448618" y="903372"/>
          <a:ext cx="10999738" cy="505968"/>
        </p:xfrm>
        <a:graphic>
          <a:graphicData uri="http://schemas.openxmlformats.org/drawingml/2006/table">
            <a:tbl>
              <a:tblPr firstRow="1" bandRow="1">
                <a:tableStyleId>{7DF18680-E054-41AD-8BC1-D1AEF772440D}</a:tableStyleId>
              </a:tblPr>
              <a:tblGrid>
                <a:gridCol w="10999738">
                  <a:extLst>
                    <a:ext uri="{9D8B030D-6E8A-4147-A177-3AD203B41FA5}">
                      <a16:colId xmlns:a16="http://schemas.microsoft.com/office/drawing/2014/main" val="223438655"/>
                    </a:ext>
                  </a:extLst>
                </a:gridCol>
              </a:tblGrid>
              <a:tr h="473331">
                <a:tc>
                  <a:txBody>
                    <a:bodyPr/>
                    <a:lstStyle/>
                    <a:p>
                      <a:pPr algn="l">
                        <a:lnSpc>
                          <a:spcPct val="85000"/>
                        </a:lnSpc>
                      </a:pPr>
                      <a:r>
                        <a:rPr lang="fr-CA" sz="1600" b="1" i="0" kern="1200" dirty="0">
                          <a:solidFill>
                            <a:schemeClr val="bg1"/>
                          </a:solidFill>
                          <a:effectLst/>
                          <a:latin typeface="Arial" panose="020B0604020202020204" pitchFamily="34" charset="0"/>
                          <a:ea typeface="+mn-ea"/>
                          <a:cs typeface="Arial" panose="020B0604020202020204" pitchFamily="34" charset="0"/>
                        </a:rPr>
                        <a:t>Quelle évaluation faites-vous de la stratégie conditionnant le règlement de table centrale à l’obtention de gains sectoriels significatifs?</a:t>
                      </a:r>
                    </a:p>
                  </a:txBody>
                  <a:tcPr anchor="ctr">
                    <a:lnL w="38100" cap="flat" cmpd="sng" algn="ctr">
                      <a:noFill/>
                      <a:prstDash val="solid"/>
                      <a:round/>
                      <a:headEnd type="none" w="med" len="med"/>
                      <a:tailEnd type="none" w="med" len="med"/>
                    </a:lnL>
                    <a:solidFill>
                      <a:schemeClr val="tx2">
                        <a:lumMod val="75000"/>
                      </a:schemeClr>
                    </a:solidFill>
                  </a:tcPr>
                </a:tc>
                <a:extLst>
                  <a:ext uri="{0D108BD9-81ED-4DB2-BD59-A6C34878D82A}">
                    <a16:rowId xmlns:a16="http://schemas.microsoft.com/office/drawing/2014/main" val="2896704860"/>
                  </a:ext>
                </a:extLst>
              </a:tr>
            </a:tbl>
          </a:graphicData>
        </a:graphic>
      </p:graphicFrame>
      <p:pic>
        <p:nvPicPr>
          <p:cNvPr id="12" name="Imag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866" y="6522671"/>
            <a:ext cx="577704" cy="258702"/>
          </a:xfrm>
          <a:prstGeom prst="rect">
            <a:avLst/>
          </a:prstGeom>
        </p:spPr>
      </p:pic>
      <p:sp>
        <p:nvSpPr>
          <p:cNvPr id="13" name="Titre 1"/>
          <p:cNvSpPr txBox="1">
            <a:spLocks/>
          </p:cNvSpPr>
          <p:nvPr>
            <p:custDataLst>
              <p:tags r:id="rId3"/>
            </p:custDataLst>
          </p:nvPr>
        </p:nvSpPr>
        <p:spPr>
          <a:xfrm>
            <a:off x="448618" y="210109"/>
            <a:ext cx="10999739" cy="658800"/>
          </a:xfrm>
          <a:prstGeom prst="rect">
            <a:avLst/>
          </a:prstGeom>
          <a:solidFill>
            <a:schemeClr val="tx2">
              <a:lumMod val="50000"/>
            </a:schemeClr>
          </a:solidFill>
        </p:spPr>
        <p:txBody>
          <a:bodyPr vert="horz" lIns="0" tIns="0" rIns="0" bIns="0" rtlCol="0" anchor="ctr">
            <a:normAutofit/>
          </a:bodyPr>
          <a:lstStyle>
            <a:lvl1pPr algn="l" defTabSz="914400" rtl="0" eaLnBrk="1" latinLnBrk="0" hangingPunct="1">
              <a:spcBef>
                <a:spcPct val="0"/>
              </a:spcBef>
              <a:buNone/>
              <a:defRPr sz="1800" b="1" kern="1200">
                <a:solidFill>
                  <a:schemeClr val="tx2"/>
                </a:solidFill>
                <a:latin typeface="Arial" pitchFamily="34" charset="0"/>
                <a:ea typeface="+mj-ea"/>
                <a:cs typeface="Arial" pitchFamily="34" charset="0"/>
              </a:defRPr>
            </a:lvl1pPr>
          </a:lstStyle>
          <a:p>
            <a:pPr algn="ctr" fontAlgn="auto">
              <a:spcAft>
                <a:spcPts val="0"/>
              </a:spcAft>
              <a:defRPr/>
            </a:pPr>
            <a:r>
              <a:rPr lang="fr-CA" sz="1700" dirty="0">
                <a:solidFill>
                  <a:prstClr val="white"/>
                </a:solidFill>
              </a:rPr>
              <a:t>LES ORIENTATIONS STRATÉGIQUES DE LA CENTRALE</a:t>
            </a:r>
            <a:br>
              <a:rPr lang="fr-CA" sz="1900" dirty="0">
                <a:solidFill>
                  <a:prstClr val="white"/>
                </a:solidFill>
              </a:rPr>
            </a:br>
            <a:endParaRPr lang="fr-CA" sz="1100" b="0" dirty="0">
              <a:solidFill>
                <a:prstClr val="white"/>
              </a:solidFill>
            </a:endParaRPr>
          </a:p>
        </p:txBody>
      </p:sp>
      <p:pic>
        <p:nvPicPr>
          <p:cNvPr id="3" name="Graphique 2">
            <a:extLst>
              <a:ext uri="{FF2B5EF4-FFF2-40B4-BE49-F238E27FC236}">
                <a16:creationId xmlns:a16="http://schemas.microsoft.com/office/drawing/2014/main" id="{CD98781E-B5E3-48BA-BEC3-B7FDE4F9AF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228" y="6406466"/>
            <a:ext cx="593757" cy="391649"/>
          </a:xfrm>
          <a:prstGeom prst="rect">
            <a:avLst/>
          </a:prstGeom>
        </p:spPr>
      </p:pic>
      <p:graphicFrame>
        <p:nvGraphicFramePr>
          <p:cNvPr id="7" name="Graphique 6">
            <a:extLst>
              <a:ext uri="{FF2B5EF4-FFF2-40B4-BE49-F238E27FC236}">
                <a16:creationId xmlns:a16="http://schemas.microsoft.com/office/drawing/2014/main" id="{EB5DB056-B0C2-4FD6-A6C1-E37F710FA01C}"/>
              </a:ext>
            </a:extLst>
          </p:cNvPr>
          <p:cNvGraphicFramePr/>
          <p:nvPr/>
        </p:nvGraphicFramePr>
        <p:xfrm>
          <a:off x="302799" y="1652343"/>
          <a:ext cx="10377181" cy="532883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783973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pPr eaLnBrk="1" fontAlgn="auto" hangingPunct="1">
              <a:spcBef>
                <a:spcPts val="0"/>
              </a:spcBef>
              <a:spcAft>
                <a:spcPts val="0"/>
              </a:spcAft>
              <a:defRPr/>
            </a:pPr>
            <a:fld id="{E7B58D81-04C7-47EB-9B1C-20051A4D7758}" type="slidenum">
              <a:rPr lang="fr-CA">
                <a:solidFill>
                  <a:srgbClr val="000000">
                    <a:tint val="75000"/>
                  </a:srgbClr>
                </a:solidFill>
              </a:rPr>
              <a:pPr eaLnBrk="1" fontAlgn="auto" hangingPunct="1">
                <a:spcBef>
                  <a:spcPts val="0"/>
                </a:spcBef>
                <a:spcAft>
                  <a:spcPts val="0"/>
                </a:spcAft>
                <a:defRPr/>
              </a:pPr>
              <a:t>7</a:t>
            </a:fld>
            <a:endParaRPr lang="fr-CA" dirty="0">
              <a:solidFill>
                <a:srgbClr val="000000">
                  <a:tint val="75000"/>
                </a:srgbClr>
              </a:solidFill>
            </a:endParaRPr>
          </a:p>
        </p:txBody>
      </p:sp>
      <p:graphicFrame>
        <p:nvGraphicFramePr>
          <p:cNvPr id="16" name="Tableau 15">
            <a:extLst>
              <a:ext uri="{FF2B5EF4-FFF2-40B4-BE49-F238E27FC236}">
                <a16:creationId xmlns:a16="http://schemas.microsoft.com/office/drawing/2014/main" id="{20BFF49A-2F63-4EB3-96D9-29042CDF9374}"/>
              </a:ext>
            </a:extLst>
          </p:cNvPr>
          <p:cNvGraphicFramePr>
            <a:graphicFrameLocks noGrp="1"/>
          </p:cNvGraphicFramePr>
          <p:nvPr>
            <p:custDataLst>
              <p:tags r:id="rId2"/>
            </p:custDataLst>
            <p:extLst>
              <p:ext uri="{D42A27DB-BD31-4B8C-83A1-F6EECF244321}">
                <p14:modId xmlns:p14="http://schemas.microsoft.com/office/powerpoint/2010/main" val="3964079335"/>
              </p:ext>
            </p:extLst>
          </p:nvPr>
        </p:nvGraphicFramePr>
        <p:xfrm>
          <a:off x="448618" y="903372"/>
          <a:ext cx="10999738" cy="840730"/>
        </p:xfrm>
        <a:graphic>
          <a:graphicData uri="http://schemas.openxmlformats.org/drawingml/2006/table">
            <a:tbl>
              <a:tblPr firstRow="1" bandRow="1">
                <a:tableStyleId>{7DF18680-E054-41AD-8BC1-D1AEF772440D}</a:tableStyleId>
              </a:tblPr>
              <a:tblGrid>
                <a:gridCol w="10999738">
                  <a:extLst>
                    <a:ext uri="{9D8B030D-6E8A-4147-A177-3AD203B41FA5}">
                      <a16:colId xmlns:a16="http://schemas.microsoft.com/office/drawing/2014/main" val="223438655"/>
                    </a:ext>
                  </a:extLst>
                </a:gridCol>
              </a:tblGrid>
              <a:tr h="840730">
                <a:tc>
                  <a:txBody>
                    <a:bodyPr/>
                    <a:lstStyle/>
                    <a:p>
                      <a:pPr algn="ctr">
                        <a:lnSpc>
                          <a:spcPct val="85000"/>
                        </a:lnSpc>
                      </a:pPr>
                      <a:r>
                        <a:rPr lang="fr-CA" sz="1600" b="1" i="0" kern="1200" dirty="0">
                          <a:solidFill>
                            <a:schemeClr val="lt1"/>
                          </a:solidFill>
                          <a:effectLst/>
                          <a:latin typeface="Arial" panose="020B0604020202020204" pitchFamily="34" charset="0"/>
                          <a:ea typeface="+mn-ea"/>
                          <a:cs typeface="Arial" panose="020B0604020202020204" pitchFamily="34" charset="0"/>
                        </a:rPr>
                        <a:t>Dans quelle mesure êtes-vous ou non en accord avec les affirmations suivantes </a:t>
                      </a:r>
                      <a:r>
                        <a:rPr lang="fr-CA" sz="1200" b="1" i="0" kern="1200" dirty="0">
                          <a:solidFill>
                            <a:schemeClr val="lt1"/>
                          </a:solidFill>
                          <a:effectLst/>
                          <a:latin typeface="Arial" panose="020B0604020202020204" pitchFamily="34" charset="0"/>
                          <a:ea typeface="+mn-ea"/>
                          <a:cs typeface="Arial" panose="020B0604020202020204" pitchFamily="34" charset="0"/>
                        </a:rPr>
                        <a:t>:</a:t>
                      </a:r>
                    </a:p>
                  </a:txBody>
                  <a:tcPr anchor="ctr">
                    <a:lnL w="38100" cap="flat" cmpd="sng" algn="ctr">
                      <a:noFill/>
                      <a:prstDash val="solid"/>
                      <a:round/>
                      <a:headEnd type="none" w="med" len="med"/>
                      <a:tailEnd type="none" w="med" len="med"/>
                    </a:lnL>
                    <a:solidFill>
                      <a:schemeClr val="tx2">
                        <a:lumMod val="75000"/>
                      </a:schemeClr>
                    </a:solidFill>
                  </a:tcPr>
                </a:tc>
                <a:extLst>
                  <a:ext uri="{0D108BD9-81ED-4DB2-BD59-A6C34878D82A}">
                    <a16:rowId xmlns:a16="http://schemas.microsoft.com/office/drawing/2014/main" val="10000"/>
                  </a:ext>
                </a:extLst>
              </a:tr>
            </a:tbl>
          </a:graphicData>
        </a:graphic>
      </p:graphicFrame>
      <p:pic>
        <p:nvPicPr>
          <p:cNvPr id="12" name="Imag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8866" y="6522671"/>
            <a:ext cx="577704" cy="258702"/>
          </a:xfrm>
          <a:prstGeom prst="rect">
            <a:avLst/>
          </a:prstGeom>
        </p:spPr>
      </p:pic>
      <p:sp>
        <p:nvSpPr>
          <p:cNvPr id="13" name="Titre 1"/>
          <p:cNvSpPr txBox="1">
            <a:spLocks/>
          </p:cNvSpPr>
          <p:nvPr>
            <p:custDataLst>
              <p:tags r:id="rId3"/>
            </p:custDataLst>
          </p:nvPr>
        </p:nvSpPr>
        <p:spPr>
          <a:xfrm>
            <a:off x="448618" y="210109"/>
            <a:ext cx="10999739" cy="658800"/>
          </a:xfrm>
          <a:prstGeom prst="rect">
            <a:avLst/>
          </a:prstGeom>
          <a:solidFill>
            <a:schemeClr val="tx2">
              <a:lumMod val="50000"/>
            </a:schemeClr>
          </a:solidFill>
        </p:spPr>
        <p:txBody>
          <a:bodyPr vert="horz" lIns="0" tIns="0" rIns="0" bIns="0" rtlCol="0" anchor="ctr">
            <a:normAutofit/>
          </a:bodyPr>
          <a:lstStyle>
            <a:lvl1pPr algn="l" defTabSz="914400" rtl="0" eaLnBrk="1" latinLnBrk="0" hangingPunct="1">
              <a:spcBef>
                <a:spcPct val="0"/>
              </a:spcBef>
              <a:buNone/>
              <a:defRPr sz="1800" b="1" kern="1200">
                <a:solidFill>
                  <a:schemeClr val="tx2"/>
                </a:solidFill>
                <a:latin typeface="Arial" pitchFamily="34" charset="0"/>
                <a:ea typeface="+mj-ea"/>
                <a:cs typeface="Arial" pitchFamily="34" charset="0"/>
              </a:defRPr>
            </a:lvl1pPr>
          </a:lstStyle>
          <a:p>
            <a:pPr algn="ctr" fontAlgn="auto">
              <a:spcAft>
                <a:spcPts val="0"/>
              </a:spcAft>
              <a:defRPr/>
            </a:pPr>
            <a:r>
              <a:rPr lang="fr-CA" sz="1700" dirty="0">
                <a:solidFill>
                  <a:prstClr val="white"/>
                </a:solidFill>
              </a:rPr>
              <a:t>LES ORIENTATIONS STRATÉGIQUES DE LA CENTRALE</a:t>
            </a:r>
            <a:br>
              <a:rPr lang="fr-CA" sz="1900" dirty="0">
                <a:solidFill>
                  <a:prstClr val="white"/>
                </a:solidFill>
              </a:rPr>
            </a:br>
            <a:endParaRPr lang="fr-CA" sz="1100" b="0" dirty="0">
              <a:solidFill>
                <a:prstClr val="white"/>
              </a:solidFill>
            </a:endParaRPr>
          </a:p>
        </p:txBody>
      </p:sp>
      <p:pic>
        <p:nvPicPr>
          <p:cNvPr id="3" name="Graphique 2">
            <a:extLst>
              <a:ext uri="{FF2B5EF4-FFF2-40B4-BE49-F238E27FC236}">
                <a16:creationId xmlns:a16="http://schemas.microsoft.com/office/drawing/2014/main" id="{CD98781E-B5E3-48BA-BEC3-B7FDE4F9AF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228" y="6406466"/>
            <a:ext cx="593757" cy="391649"/>
          </a:xfrm>
          <a:prstGeom prst="rect">
            <a:avLst/>
          </a:prstGeom>
        </p:spPr>
      </p:pic>
      <p:graphicFrame>
        <p:nvGraphicFramePr>
          <p:cNvPr id="7" name="Graphique 6">
            <a:extLst>
              <a:ext uri="{FF2B5EF4-FFF2-40B4-BE49-F238E27FC236}">
                <a16:creationId xmlns:a16="http://schemas.microsoft.com/office/drawing/2014/main" id="{97FB8E2D-E407-480E-AB2B-6205E19AC73E}"/>
              </a:ext>
            </a:extLst>
          </p:cNvPr>
          <p:cNvGraphicFramePr/>
          <p:nvPr>
            <p:custDataLst>
              <p:tags r:id="rId4"/>
            </p:custDataLst>
          </p:nvPr>
        </p:nvGraphicFramePr>
        <p:xfrm>
          <a:off x="448619" y="1728488"/>
          <a:ext cx="10768257" cy="484686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37998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FF4EC26-05C5-4BDC-9334-DB8AB157F0A7}"/>
              </a:ext>
            </a:extLst>
          </p:cNvPr>
          <p:cNvSpPr>
            <a:spLocks noGrp="1"/>
          </p:cNvSpPr>
          <p:nvPr>
            <p:ph type="body" sz="quarter" idx="10"/>
          </p:nvPr>
        </p:nvSpPr>
        <p:spPr/>
        <p:txBody>
          <a:bodyPr/>
          <a:lstStyle/>
          <a:p>
            <a:r>
              <a:rPr lang="fr-CA" dirty="0"/>
              <a:t>Sur l’absence de calendrier</a:t>
            </a:r>
          </a:p>
          <a:p>
            <a:endParaRPr lang="fr-CA" dirty="0"/>
          </a:p>
        </p:txBody>
      </p:sp>
      <p:sp>
        <p:nvSpPr>
          <p:cNvPr id="3" name="Espace réservé du texte 2">
            <a:extLst>
              <a:ext uri="{FF2B5EF4-FFF2-40B4-BE49-F238E27FC236}">
                <a16:creationId xmlns:a16="http://schemas.microsoft.com/office/drawing/2014/main" id="{A487B89D-FFB7-4230-B57D-BBAB173BF522}"/>
              </a:ext>
            </a:extLst>
          </p:cNvPr>
          <p:cNvSpPr>
            <a:spLocks noGrp="1"/>
          </p:cNvSpPr>
          <p:nvPr>
            <p:ph type="body" sz="quarter" idx="11"/>
          </p:nvPr>
        </p:nvSpPr>
        <p:spPr>
          <a:xfrm>
            <a:off x="766763" y="1985963"/>
            <a:ext cx="10801845" cy="4467224"/>
          </a:xfrm>
        </p:spPr>
        <p:txBody>
          <a:bodyPr>
            <a:normAutofit/>
          </a:bodyPr>
          <a:lstStyle/>
          <a:p>
            <a:pPr marL="0" indent="0">
              <a:buNone/>
            </a:pPr>
            <a:r>
              <a:rPr lang="fr-CA" sz="2800" i="0" u="none" strike="noStrike" dirty="0">
                <a:effectLst/>
                <a:latin typeface="Montserrat" panose="00000500000000000000" pitchFamily="2" charset="0"/>
                <a:cs typeface="Arial" panose="020B0604020202020204" pitchFamily="34" charset="0"/>
              </a:rPr>
              <a:t>« En respect du bilan de la négociation 2015, nous avons refusé tout au long de la négociation de nous inscrire dans un calendrier de négociation qui permettrait d’identifier une date butoir.  Tout en considérant le contexte pandémique, la négociation s’est déroulée sur vingt mois.  Les actions lourdes ont été réalisées dans les trois derniers mois de la négociation. »</a:t>
            </a:r>
            <a:br>
              <a:rPr lang="fr-CA" sz="2800" i="0" u="none" strike="noStrike" dirty="0">
                <a:effectLst/>
                <a:latin typeface="Montserrat" panose="00000500000000000000" pitchFamily="2" charset="0"/>
                <a:cs typeface="Arial" panose="020B0604020202020204" pitchFamily="34" charset="0"/>
              </a:rPr>
            </a:br>
            <a:br>
              <a:rPr lang="fr-CA" sz="2800" i="0" u="none" strike="noStrike" dirty="0">
                <a:effectLst/>
                <a:latin typeface="Montserrat" panose="00000500000000000000" pitchFamily="2" charset="0"/>
                <a:cs typeface="Arial" panose="020B0604020202020204" pitchFamily="34" charset="0"/>
              </a:rPr>
            </a:br>
            <a:endParaRPr lang="fr-CA" dirty="0"/>
          </a:p>
        </p:txBody>
      </p:sp>
    </p:spTree>
    <p:extLst>
      <p:ext uri="{BB962C8B-B14F-4D97-AF65-F5344CB8AC3E}">
        <p14:creationId xmlns:p14="http://schemas.microsoft.com/office/powerpoint/2010/main" val="3582292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pPr eaLnBrk="1" fontAlgn="auto" hangingPunct="1">
              <a:spcBef>
                <a:spcPts val="0"/>
              </a:spcBef>
              <a:spcAft>
                <a:spcPts val="0"/>
              </a:spcAft>
              <a:defRPr/>
            </a:pPr>
            <a:fld id="{E7B58D81-04C7-47EB-9B1C-20051A4D7758}" type="slidenum">
              <a:rPr lang="fr-CA">
                <a:solidFill>
                  <a:srgbClr val="000000">
                    <a:tint val="75000"/>
                  </a:srgbClr>
                </a:solidFill>
              </a:rPr>
              <a:pPr eaLnBrk="1" fontAlgn="auto" hangingPunct="1">
                <a:spcBef>
                  <a:spcPts val="0"/>
                </a:spcBef>
                <a:spcAft>
                  <a:spcPts val="0"/>
                </a:spcAft>
                <a:defRPr/>
              </a:pPr>
              <a:t>9</a:t>
            </a:fld>
            <a:endParaRPr lang="fr-CA" dirty="0">
              <a:solidFill>
                <a:srgbClr val="000000">
                  <a:tint val="75000"/>
                </a:srgbClr>
              </a:solidFill>
            </a:endParaRPr>
          </a:p>
        </p:txBody>
      </p:sp>
      <p:graphicFrame>
        <p:nvGraphicFramePr>
          <p:cNvPr id="16" name="Tableau 15">
            <a:extLst>
              <a:ext uri="{FF2B5EF4-FFF2-40B4-BE49-F238E27FC236}">
                <a16:creationId xmlns:a16="http://schemas.microsoft.com/office/drawing/2014/main" id="{20BFF49A-2F63-4EB3-96D9-29042CDF9374}"/>
              </a:ext>
            </a:extLst>
          </p:cNvPr>
          <p:cNvGraphicFramePr>
            <a:graphicFrameLocks noGrp="1"/>
          </p:cNvGraphicFramePr>
          <p:nvPr>
            <p:custDataLst>
              <p:tags r:id="rId2"/>
            </p:custDataLst>
          </p:nvPr>
        </p:nvGraphicFramePr>
        <p:xfrm>
          <a:off x="448618" y="903373"/>
          <a:ext cx="10999738" cy="505261"/>
        </p:xfrm>
        <a:graphic>
          <a:graphicData uri="http://schemas.openxmlformats.org/drawingml/2006/table">
            <a:tbl>
              <a:tblPr firstRow="1" bandRow="1">
                <a:tableStyleId>{7DF18680-E054-41AD-8BC1-D1AEF772440D}</a:tableStyleId>
              </a:tblPr>
              <a:tblGrid>
                <a:gridCol w="10999738">
                  <a:extLst>
                    <a:ext uri="{9D8B030D-6E8A-4147-A177-3AD203B41FA5}">
                      <a16:colId xmlns:a16="http://schemas.microsoft.com/office/drawing/2014/main" val="223438655"/>
                    </a:ext>
                  </a:extLst>
                </a:gridCol>
              </a:tblGrid>
              <a:tr h="505261">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fr-CA" sz="1600" b="1" i="0" kern="1200" dirty="0">
                          <a:solidFill>
                            <a:schemeClr val="lt1"/>
                          </a:solidFill>
                          <a:effectLst/>
                          <a:latin typeface="Arial" panose="020B0604020202020204" pitchFamily="34" charset="0"/>
                          <a:ea typeface="+mn-ea"/>
                          <a:cs typeface="Arial" panose="020B0604020202020204" pitchFamily="34" charset="0"/>
                        </a:rPr>
                        <a:t>Le fait de ne pas projeter les étapes de la négociation dans une ligne du temps a eu quel impact...</a:t>
                      </a:r>
                    </a:p>
                  </a:txBody>
                  <a:tcPr anchor="ctr">
                    <a:lnL w="38100" cap="flat" cmpd="sng" algn="ctr">
                      <a:noFill/>
                      <a:prstDash val="solid"/>
                      <a:round/>
                      <a:headEnd type="none" w="med" len="med"/>
                      <a:tailEnd type="none" w="med" len="med"/>
                    </a:lnL>
                    <a:solidFill>
                      <a:schemeClr val="tx2">
                        <a:lumMod val="75000"/>
                      </a:schemeClr>
                    </a:solidFill>
                  </a:tcPr>
                </a:tc>
                <a:extLst>
                  <a:ext uri="{0D108BD9-81ED-4DB2-BD59-A6C34878D82A}">
                    <a16:rowId xmlns:a16="http://schemas.microsoft.com/office/drawing/2014/main" val="542482580"/>
                  </a:ext>
                </a:extLst>
              </a:tr>
            </a:tbl>
          </a:graphicData>
        </a:graphic>
      </p:graphicFrame>
      <p:pic>
        <p:nvPicPr>
          <p:cNvPr id="12" name="Imag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8866" y="6522671"/>
            <a:ext cx="577704" cy="258702"/>
          </a:xfrm>
          <a:prstGeom prst="rect">
            <a:avLst/>
          </a:prstGeom>
        </p:spPr>
      </p:pic>
      <p:sp>
        <p:nvSpPr>
          <p:cNvPr id="13" name="Titre 1"/>
          <p:cNvSpPr txBox="1">
            <a:spLocks/>
          </p:cNvSpPr>
          <p:nvPr>
            <p:custDataLst>
              <p:tags r:id="rId3"/>
            </p:custDataLst>
          </p:nvPr>
        </p:nvSpPr>
        <p:spPr>
          <a:xfrm>
            <a:off x="448618" y="210109"/>
            <a:ext cx="10999739" cy="658800"/>
          </a:xfrm>
          <a:prstGeom prst="rect">
            <a:avLst/>
          </a:prstGeom>
          <a:solidFill>
            <a:schemeClr val="tx2">
              <a:lumMod val="50000"/>
            </a:schemeClr>
          </a:solidFill>
        </p:spPr>
        <p:txBody>
          <a:bodyPr vert="horz" lIns="0" tIns="0" rIns="0" bIns="0" rtlCol="0" anchor="ctr">
            <a:normAutofit/>
          </a:bodyPr>
          <a:lstStyle>
            <a:lvl1pPr algn="l" defTabSz="914400" rtl="0" eaLnBrk="1" latinLnBrk="0" hangingPunct="1">
              <a:spcBef>
                <a:spcPct val="0"/>
              </a:spcBef>
              <a:buNone/>
              <a:defRPr sz="1800" b="1" kern="1200">
                <a:solidFill>
                  <a:schemeClr val="tx2"/>
                </a:solidFill>
                <a:latin typeface="Arial" pitchFamily="34" charset="0"/>
                <a:ea typeface="+mj-ea"/>
                <a:cs typeface="Arial" pitchFamily="34" charset="0"/>
              </a:defRPr>
            </a:lvl1pPr>
          </a:lstStyle>
          <a:p>
            <a:pPr algn="ctr" fontAlgn="auto">
              <a:spcAft>
                <a:spcPts val="0"/>
              </a:spcAft>
              <a:defRPr/>
            </a:pPr>
            <a:r>
              <a:rPr lang="fr-CA" sz="1700" dirty="0">
                <a:solidFill>
                  <a:prstClr val="white"/>
                </a:solidFill>
              </a:rPr>
              <a:t>L’ABSENCE </a:t>
            </a:r>
            <a:r>
              <a:rPr lang="fr-CA" sz="1600" dirty="0">
                <a:solidFill>
                  <a:srgbClr val="1F2023"/>
                </a:solidFill>
                <a:latin typeface="Open Sans" panose="020B0606030504020204" pitchFamily="34" charset="0"/>
              </a:rPr>
              <a:t> </a:t>
            </a:r>
            <a:r>
              <a:rPr lang="fr-CA" sz="1700" dirty="0">
                <a:solidFill>
                  <a:prstClr val="white"/>
                </a:solidFill>
                <a:latin typeface="Open Sans" panose="020B0606030504020204" pitchFamily="34" charset="0"/>
              </a:rPr>
              <a:t>DE </a:t>
            </a:r>
            <a:r>
              <a:rPr lang="fr-CA" sz="1700" dirty="0">
                <a:solidFill>
                  <a:prstClr val="white"/>
                </a:solidFill>
              </a:rPr>
              <a:t>CALENDRIER DE NÉGOCIATION</a:t>
            </a:r>
            <a:br>
              <a:rPr lang="fr-CA" sz="1900" dirty="0">
                <a:solidFill>
                  <a:prstClr val="white"/>
                </a:solidFill>
              </a:rPr>
            </a:br>
            <a:r>
              <a:rPr lang="fr-CA" sz="1200" dirty="0">
                <a:solidFill>
                  <a:prstClr val="white"/>
                </a:solidFill>
              </a:rPr>
              <a:t> </a:t>
            </a:r>
            <a:endParaRPr lang="fr-CA" sz="1100" b="0" dirty="0">
              <a:solidFill>
                <a:prstClr val="white"/>
              </a:solidFill>
            </a:endParaRPr>
          </a:p>
        </p:txBody>
      </p:sp>
      <p:pic>
        <p:nvPicPr>
          <p:cNvPr id="3" name="Graphique 2">
            <a:extLst>
              <a:ext uri="{FF2B5EF4-FFF2-40B4-BE49-F238E27FC236}">
                <a16:creationId xmlns:a16="http://schemas.microsoft.com/office/drawing/2014/main" id="{CD98781E-B5E3-48BA-BEC3-B7FDE4F9AF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228" y="6406466"/>
            <a:ext cx="593757" cy="391649"/>
          </a:xfrm>
          <a:prstGeom prst="rect">
            <a:avLst/>
          </a:prstGeom>
        </p:spPr>
      </p:pic>
      <p:graphicFrame>
        <p:nvGraphicFramePr>
          <p:cNvPr id="7" name="Graphique 6">
            <a:extLst>
              <a:ext uri="{FF2B5EF4-FFF2-40B4-BE49-F238E27FC236}">
                <a16:creationId xmlns:a16="http://schemas.microsoft.com/office/drawing/2014/main" id="{787D7672-9C2A-43E8-9E24-24A54D95DDE8}"/>
              </a:ext>
            </a:extLst>
          </p:cNvPr>
          <p:cNvGraphicFramePr/>
          <p:nvPr>
            <p:custDataLst>
              <p:tags r:id="rId4"/>
            </p:custDataLst>
            <p:extLst>
              <p:ext uri="{D42A27DB-BD31-4B8C-83A1-F6EECF244321}">
                <p14:modId xmlns:p14="http://schemas.microsoft.com/office/powerpoint/2010/main" val="4111750489"/>
              </p:ext>
            </p:extLst>
          </p:nvPr>
        </p:nvGraphicFramePr>
        <p:xfrm>
          <a:off x="513932" y="1830521"/>
          <a:ext cx="10999738" cy="427676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434363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7"/>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28DC8F5E497247AE9290DCF156042A" ma:contentTypeVersion="0" ma:contentTypeDescription="Crée un document." ma:contentTypeScope="" ma:versionID="22dd05dbeb30c0750701755569e9801e">
  <xsd:schema xmlns:xsd="http://www.w3.org/2001/XMLSchema" xmlns:xs="http://www.w3.org/2001/XMLSchema" xmlns:p="http://schemas.microsoft.com/office/2006/metadata/properties" targetNamespace="http://schemas.microsoft.com/office/2006/metadata/properties" ma:root="true" ma:fieldsID="ab09c1ba23edfaa45a5e9d385267c9b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855CCD-09B8-4898-9DA9-1A7F63EDD9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DDD5481-170C-4E2A-B6BC-7AD87F387B0E}">
  <ds:schemaRefs>
    <ds:schemaRef ds:uri="http://schemas.microsoft.com/sharepoint/v3/contenttype/forms"/>
  </ds:schemaRefs>
</ds:datastoreItem>
</file>

<file path=customXml/itemProps3.xml><?xml version="1.0" encoding="utf-8"?>
<ds:datastoreItem xmlns:ds="http://schemas.openxmlformats.org/officeDocument/2006/customXml" ds:itemID="{9B8AFFF3-8F71-46F7-87AE-A5C3090F16BF}">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4083</TotalTime>
  <Words>1293</Words>
  <Application>Microsoft Office PowerPoint</Application>
  <PresentationFormat>Grand écran</PresentationFormat>
  <Paragraphs>93</Paragraphs>
  <Slides>25</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25</vt:i4>
      </vt:variant>
    </vt:vector>
  </HeadingPairs>
  <TitlesOfParts>
    <vt:vector size="34" baseType="lpstr">
      <vt:lpstr>Arial</vt:lpstr>
      <vt:lpstr>Arial Narrow</vt:lpstr>
      <vt:lpstr>Montserrat</vt:lpstr>
      <vt:lpstr>Open Sans</vt:lpstr>
      <vt:lpstr>Times New Roman</vt:lpstr>
      <vt:lpstr>Trebuchet MS</vt:lpstr>
      <vt:lpstr>Wingdings</vt:lpstr>
      <vt:lpstr>Wingdings 3</vt:lpstr>
      <vt:lpstr>Facette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alliances syndicales</vt:lpstr>
      <vt:lpstr>Historique</vt:lpstr>
      <vt:lpstr>Capacités de négocier en alliance</vt:lpstr>
      <vt:lpstr>Processus démocratique, Communication et visibilité</vt:lpstr>
      <vt:lpstr>Vie syndicale</vt:lpstr>
      <vt:lpstr>La négociation sectorielle…</vt:lpstr>
      <vt:lpstr>À vous la parole…</vt:lpstr>
      <vt:lpstr>À vous la parole…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Amélie Desrosiers-Theroux</dc:creator>
  <cp:keywords>CSQ;KVega</cp:keywords>
  <cp:lastModifiedBy>Gabriel Maillé</cp:lastModifiedBy>
  <cp:revision>16</cp:revision>
  <dcterms:created xsi:type="dcterms:W3CDTF">2021-11-08T14:49:24Z</dcterms:created>
  <dcterms:modified xsi:type="dcterms:W3CDTF">2021-12-14T17:18:26Z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0x010100B128DC8F5E497247AE9290DCF156042A</vt:lpwstr>
  </property>
  <property fmtid="{D5CDD505-2E9C-101B-9397-08002B2CF9AE}" pid="3" name="SrcDocmn">
    <vt:lpwstr/>
  </property>
  <property fmtid="{D5CDD505-2E9C-101B-9397-08002B2CF9AE}" pid="4" name="MotCle">
    <vt:lpwstr/>
  </property>
  <property fmtid="{D5CDD505-2E9C-101B-9397-08002B2CF9AE}" pid="5" name="CodeClass">
    <vt:lpwstr/>
  </property>
  <property fmtid="{D5CDD505-2E9C-101B-9397-08002B2CF9AE}" pid="6" name="SPPCopyMoveEvent">
    <vt:lpwstr>1</vt:lpwstr>
  </property>
</Properties>
</file>