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4"/>
  </p:notesMasterIdLst>
  <p:handoutMasterIdLst>
    <p:handoutMasterId r:id="rId15"/>
  </p:handoutMasterIdLst>
  <p:sldIdLst>
    <p:sldId id="278" r:id="rId5"/>
    <p:sldId id="282" r:id="rId6"/>
    <p:sldId id="271" r:id="rId7"/>
    <p:sldId id="283" r:id="rId8"/>
    <p:sldId id="284" r:id="rId9"/>
    <p:sldId id="285" r:id="rId10"/>
    <p:sldId id="286" r:id="rId11"/>
    <p:sldId id="287" r:id="rId12"/>
    <p:sldId id="288" r:id="rId13"/>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p:cViewPr varScale="1">
        <p:scale>
          <a:sx n="105" d="100"/>
          <a:sy n="105" d="100"/>
        </p:scale>
        <p:origin x="834" y="114"/>
      </p:cViewPr>
      <p:guideLst>
        <p:guide pos="3840"/>
        <p:guide orient="horz" pos="2160"/>
      </p:guideLst>
    </p:cSldViewPr>
  </p:slideViewPr>
  <p:outlineViewPr>
    <p:cViewPr>
      <p:scale>
        <a:sx n="33" d="100"/>
        <a:sy n="33" d="100"/>
      </p:scale>
      <p:origin x="0" y="-4320"/>
    </p:cViewPr>
  </p:outlineViewPr>
  <p:notesTextViewPr>
    <p:cViewPr>
      <p:scale>
        <a:sx n="1" d="1"/>
        <a:sy n="1" d="1"/>
      </p:scale>
      <p:origin x="0" y="0"/>
    </p:cViewPr>
  </p:notesTextViewPr>
  <p:sorterViewPr>
    <p:cViewPr>
      <p:scale>
        <a:sx n="100" d="100"/>
        <a:sy n="100" d="100"/>
      </p:scale>
      <p:origin x="0" y="-1757"/>
    </p:cViewPr>
  </p:sorterViewPr>
  <p:notesViewPr>
    <p:cSldViewPr snapToGrid="0">
      <p:cViewPr varScale="1">
        <p:scale>
          <a:sx n="97" d="100"/>
          <a:sy n="97" d="100"/>
        </p:scale>
        <p:origin x="286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à l’en-tête 1">
            <a:extLst>
              <a:ext uri="{FF2B5EF4-FFF2-40B4-BE49-F238E27FC236}">
                <a16:creationId xmlns:a16="http://schemas.microsoft.com/office/drawing/2014/main" id="{95F4DCF1-ECAF-F7A7-2FE7-5E8E893BC4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à la date 2">
            <a:extLst>
              <a:ext uri="{FF2B5EF4-FFF2-40B4-BE49-F238E27FC236}">
                <a16:creationId xmlns:a16="http://schemas.microsoft.com/office/drawing/2014/main" id="{2C1330B0-5BAC-7408-8C3C-78D8336840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B34A346C-D674-4F7A-821C-6170D744E520}" type="datetime1">
              <a:rPr lang="fr-FR" smtClean="0"/>
              <a:t>03/02/2026</a:t>
            </a:fld>
            <a:endParaRPr lang="fr-FR" dirty="0"/>
          </a:p>
        </p:txBody>
      </p:sp>
      <p:sp>
        <p:nvSpPr>
          <p:cNvPr id="4" name="Espace réservé au pied de page 3">
            <a:extLst>
              <a:ext uri="{FF2B5EF4-FFF2-40B4-BE49-F238E27FC236}">
                <a16:creationId xmlns:a16="http://schemas.microsoft.com/office/drawing/2014/main" id="{F0D7EEB3-E0A5-7440-F7ED-F59975ED1E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5" name="Espace réservé au numéro de diapositive 4">
            <a:extLst>
              <a:ext uri="{FF2B5EF4-FFF2-40B4-BE49-F238E27FC236}">
                <a16:creationId xmlns:a16="http://schemas.microsoft.com/office/drawing/2014/main" id="{3F548D11-7466-6432-3BF5-64A1A1FA59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CFA70580-B89C-4157-871D-6B9318EE5F58}" type="slidenum">
              <a:rPr lang="fr-FR" smtClean="0"/>
              <a:t>‹N°›</a:t>
            </a:fld>
            <a:endParaRPr lang="fr-FR" dirty="0"/>
          </a:p>
        </p:txBody>
      </p:sp>
    </p:spTree>
    <p:extLst>
      <p:ext uri="{BB962C8B-B14F-4D97-AF65-F5344CB8AC3E}">
        <p14:creationId xmlns:p14="http://schemas.microsoft.com/office/powerpoint/2010/main" val="294315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à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dirty="0"/>
          </a:p>
        </p:txBody>
      </p:sp>
      <p:sp>
        <p:nvSpPr>
          <p:cNvPr id="3" name="Espace réservé à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A6C4B8AE-6B64-4351-A941-8F5A7C1B3138}" type="datetime1">
              <a:rPr lang="fr-FR" smtClean="0"/>
              <a:t>03/02/2026</a:t>
            </a:fld>
            <a:endParaRPr lang="fr-FR" dirty="0"/>
          </a:p>
        </p:txBody>
      </p:sp>
      <p:sp>
        <p:nvSpPr>
          <p:cNvPr id="4" name="Espace réservé pour une 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dirty="0"/>
          </a:p>
        </p:txBody>
      </p:sp>
      <p:sp>
        <p:nvSpPr>
          <p:cNvPr id="5" name="Espace réservé aux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a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dirty="0"/>
          </a:p>
        </p:txBody>
      </p:sp>
      <p:sp>
        <p:nvSpPr>
          <p:cNvPr id="7" name="Espace réservé pour un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E7AF00E9-A49D-4007-B3B9-A3783809E505}" type="slidenum">
              <a:rPr lang="fr-FR" smtClean="0"/>
              <a:t>‹N°›</a:t>
            </a:fld>
            <a:endParaRPr lang="fr-FR" dirty="0"/>
          </a:p>
        </p:txBody>
      </p:sp>
    </p:spTree>
    <p:extLst>
      <p:ext uri="{BB962C8B-B14F-4D97-AF65-F5344CB8AC3E}">
        <p14:creationId xmlns:p14="http://schemas.microsoft.com/office/powerpoint/2010/main" val="22096977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des diapositives 1"/>
          <p:cNvSpPr>
            <a:spLocks noGrp="1" noRot="1" noChangeAspect="1"/>
          </p:cNvSpPr>
          <p:nvPr>
            <p:ph type="sldImg"/>
          </p:nvPr>
        </p:nvSpPr>
        <p:spPr/>
      </p:sp>
      <p:sp>
        <p:nvSpPr>
          <p:cNvPr id="3" name="Espace réservé pour des notes 2"/>
          <p:cNvSpPr>
            <a:spLocks noGrp="1"/>
          </p:cNvSpPr>
          <p:nvPr>
            <p:ph type="body" idx="1"/>
          </p:nvPr>
        </p:nvSpPr>
        <p:spPr/>
        <p:txBody>
          <a:bodyPr rtlCol="0"/>
          <a:lstStyle>
            <a:defPPr>
              <a:defRPr lang="fr-FR"/>
            </a:defPPr>
          </a:lstStyle>
          <a:p>
            <a:pPr rtl="0"/>
            <a:endParaRPr lang="fr-FR" dirty="0"/>
          </a:p>
        </p:txBody>
      </p:sp>
      <p:sp>
        <p:nvSpPr>
          <p:cNvPr id="4" name="Espace réservé pour un numéro de diapositive 3"/>
          <p:cNvSpPr>
            <a:spLocks noGrp="1"/>
          </p:cNvSpPr>
          <p:nvPr>
            <p:ph type="sldNum" sz="quarter" idx="5"/>
          </p:nvPr>
        </p:nvSpPr>
        <p:spPr/>
        <p:txBody>
          <a:bodyPr rtlCol="0"/>
          <a:lstStyle>
            <a:defPPr>
              <a:defRPr lang="fr-FR"/>
            </a:defPPr>
          </a:lstStyle>
          <a:p>
            <a:pPr rtl="0"/>
            <a:fld id="{E7AF00E9-A49D-4007-B3B9-A3783809E505}" type="slidenum">
              <a:rPr lang="fr-FR" smtClean="0"/>
              <a:t>1</a:t>
            </a:fld>
            <a:endParaRPr lang="fr-FR" dirty="0"/>
          </a:p>
        </p:txBody>
      </p:sp>
    </p:spTree>
    <p:extLst>
      <p:ext uri="{BB962C8B-B14F-4D97-AF65-F5344CB8AC3E}">
        <p14:creationId xmlns:p14="http://schemas.microsoft.com/office/powerpoint/2010/main" val="218922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des diapositives 1"/>
          <p:cNvSpPr>
            <a:spLocks noGrp="1" noRot="1" noChangeAspect="1"/>
          </p:cNvSpPr>
          <p:nvPr>
            <p:ph type="sldImg"/>
          </p:nvPr>
        </p:nvSpPr>
        <p:spPr/>
      </p:sp>
      <p:sp>
        <p:nvSpPr>
          <p:cNvPr id="3" name="Espace réservé pour des notes 2"/>
          <p:cNvSpPr>
            <a:spLocks noGrp="1"/>
          </p:cNvSpPr>
          <p:nvPr>
            <p:ph type="body" idx="1"/>
          </p:nvPr>
        </p:nvSpPr>
        <p:spPr/>
        <p:txBody>
          <a:bodyPr rtlCol="0"/>
          <a:lstStyle>
            <a:defPPr>
              <a:defRPr lang="fr-FR"/>
            </a:defPPr>
          </a:lstStyle>
          <a:p>
            <a:pPr rtl="0"/>
            <a:endParaRPr lang="fr-FR" dirty="0"/>
          </a:p>
        </p:txBody>
      </p:sp>
      <p:sp>
        <p:nvSpPr>
          <p:cNvPr id="4" name="Espace réservé pour un numéro de diapositive 3"/>
          <p:cNvSpPr>
            <a:spLocks noGrp="1"/>
          </p:cNvSpPr>
          <p:nvPr>
            <p:ph type="sldNum" sz="quarter" idx="5"/>
          </p:nvPr>
        </p:nvSpPr>
        <p:spPr/>
        <p:txBody>
          <a:bodyPr rtlCol="0"/>
          <a:lstStyle>
            <a:defPPr>
              <a:defRPr lang="fr-FR"/>
            </a:defPPr>
          </a:lstStyle>
          <a:p>
            <a:pPr rtl="0"/>
            <a:fld id="{E7AF00E9-A49D-4007-B3B9-A3783809E505}" type="slidenum">
              <a:rPr lang="fr-FR" smtClean="0"/>
              <a:t>2</a:t>
            </a:fld>
            <a:endParaRPr lang="fr-FR" dirty="0"/>
          </a:p>
        </p:txBody>
      </p:sp>
    </p:spTree>
    <p:extLst>
      <p:ext uri="{BB962C8B-B14F-4D97-AF65-F5344CB8AC3E}">
        <p14:creationId xmlns:p14="http://schemas.microsoft.com/office/powerpoint/2010/main" val="560649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des diapositives 1"/>
          <p:cNvSpPr>
            <a:spLocks noGrp="1" noRot="1" noChangeAspect="1"/>
          </p:cNvSpPr>
          <p:nvPr>
            <p:ph type="sldImg"/>
          </p:nvPr>
        </p:nvSpPr>
        <p:spPr/>
      </p:sp>
      <p:sp>
        <p:nvSpPr>
          <p:cNvPr id="3" name="Espace réservé pour des notes 2"/>
          <p:cNvSpPr>
            <a:spLocks noGrp="1"/>
          </p:cNvSpPr>
          <p:nvPr>
            <p:ph type="body" idx="1"/>
          </p:nvPr>
        </p:nvSpPr>
        <p:spPr/>
        <p:txBody>
          <a:bodyPr rtlCol="0"/>
          <a:lstStyle>
            <a:defPPr>
              <a:defRPr lang="fr-FR"/>
            </a:defPPr>
          </a:lstStyle>
          <a:p>
            <a:pPr rtl="0"/>
            <a:endParaRPr lang="fr-FR" dirty="0"/>
          </a:p>
        </p:txBody>
      </p:sp>
      <p:sp>
        <p:nvSpPr>
          <p:cNvPr id="4" name="Espace réservé pour un numéro de diapositive 3"/>
          <p:cNvSpPr>
            <a:spLocks noGrp="1"/>
          </p:cNvSpPr>
          <p:nvPr>
            <p:ph type="sldNum" sz="quarter" idx="5"/>
          </p:nvPr>
        </p:nvSpPr>
        <p:spPr/>
        <p:txBody>
          <a:bodyPr rtlCol="0"/>
          <a:lstStyle>
            <a:defPPr>
              <a:defRPr lang="fr-FR"/>
            </a:defPPr>
          </a:lstStyle>
          <a:p>
            <a:pPr rtl="0"/>
            <a:fld id="{E7AF00E9-A49D-4007-B3B9-A3783809E505}" type="slidenum">
              <a:rPr lang="fr-FR" smtClean="0"/>
              <a:t>3</a:t>
            </a:fld>
            <a:endParaRPr lang="fr-FR" dirty="0"/>
          </a:p>
        </p:txBody>
      </p:sp>
    </p:spTree>
    <p:extLst>
      <p:ext uri="{BB962C8B-B14F-4D97-AF65-F5344CB8AC3E}">
        <p14:creationId xmlns:p14="http://schemas.microsoft.com/office/powerpoint/2010/main" val="603191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des diapositives 1"/>
          <p:cNvSpPr>
            <a:spLocks noGrp="1" noRot="1" noChangeAspect="1"/>
          </p:cNvSpPr>
          <p:nvPr>
            <p:ph type="sldImg"/>
          </p:nvPr>
        </p:nvSpPr>
        <p:spPr/>
      </p:sp>
      <p:sp>
        <p:nvSpPr>
          <p:cNvPr id="3" name="Espace réservé pour des notes 2"/>
          <p:cNvSpPr>
            <a:spLocks noGrp="1"/>
          </p:cNvSpPr>
          <p:nvPr>
            <p:ph type="body" idx="1"/>
          </p:nvPr>
        </p:nvSpPr>
        <p:spPr/>
        <p:txBody>
          <a:bodyPr rtlCol="0"/>
          <a:lstStyle>
            <a:defPPr>
              <a:defRPr lang="fr-FR"/>
            </a:defPPr>
          </a:lstStyle>
          <a:p>
            <a:pPr rtl="0"/>
            <a:endParaRPr lang="fr-FR" dirty="0"/>
          </a:p>
        </p:txBody>
      </p:sp>
      <p:sp>
        <p:nvSpPr>
          <p:cNvPr id="4" name="Espace réservé pour un numéro de diapositive 3"/>
          <p:cNvSpPr>
            <a:spLocks noGrp="1"/>
          </p:cNvSpPr>
          <p:nvPr>
            <p:ph type="sldNum" sz="quarter" idx="5"/>
          </p:nvPr>
        </p:nvSpPr>
        <p:spPr/>
        <p:txBody>
          <a:bodyPr rtlCol="0"/>
          <a:lstStyle>
            <a:defPPr>
              <a:defRPr lang="fr-FR"/>
            </a:defPPr>
          </a:lstStyle>
          <a:p>
            <a:pPr rtl="0"/>
            <a:fld id="{E7AF00E9-A49D-4007-B3B9-A3783809E505}" type="slidenum">
              <a:rPr lang="fr-FR" smtClean="0"/>
              <a:t>4</a:t>
            </a:fld>
            <a:endParaRPr lang="fr-FR" dirty="0"/>
          </a:p>
        </p:txBody>
      </p:sp>
    </p:spTree>
    <p:extLst>
      <p:ext uri="{BB962C8B-B14F-4D97-AF65-F5344CB8AC3E}">
        <p14:creationId xmlns:p14="http://schemas.microsoft.com/office/powerpoint/2010/main" val="2231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des diapositives 1"/>
          <p:cNvSpPr>
            <a:spLocks noGrp="1" noRot="1" noChangeAspect="1"/>
          </p:cNvSpPr>
          <p:nvPr>
            <p:ph type="sldImg"/>
          </p:nvPr>
        </p:nvSpPr>
        <p:spPr/>
      </p:sp>
      <p:sp>
        <p:nvSpPr>
          <p:cNvPr id="3" name="Espace réservé pour des notes 2"/>
          <p:cNvSpPr>
            <a:spLocks noGrp="1"/>
          </p:cNvSpPr>
          <p:nvPr>
            <p:ph type="body" idx="1"/>
          </p:nvPr>
        </p:nvSpPr>
        <p:spPr/>
        <p:txBody>
          <a:bodyPr rtlCol="0"/>
          <a:lstStyle>
            <a:defPPr>
              <a:defRPr lang="fr-FR"/>
            </a:defPPr>
          </a:lstStyle>
          <a:p>
            <a:pPr rtl="0"/>
            <a:endParaRPr lang="fr-FR" dirty="0"/>
          </a:p>
        </p:txBody>
      </p:sp>
      <p:sp>
        <p:nvSpPr>
          <p:cNvPr id="4" name="Espace réservé pour un numéro de diapositive 3"/>
          <p:cNvSpPr>
            <a:spLocks noGrp="1"/>
          </p:cNvSpPr>
          <p:nvPr>
            <p:ph type="sldNum" sz="quarter" idx="5"/>
          </p:nvPr>
        </p:nvSpPr>
        <p:spPr/>
        <p:txBody>
          <a:bodyPr rtlCol="0"/>
          <a:lstStyle>
            <a:defPPr>
              <a:defRPr lang="fr-FR"/>
            </a:defPPr>
          </a:lstStyle>
          <a:p>
            <a:pPr rtl="0"/>
            <a:fld id="{E7AF00E9-A49D-4007-B3B9-A3783809E505}" type="slidenum">
              <a:rPr lang="fr-FR" smtClean="0"/>
              <a:t>5</a:t>
            </a:fld>
            <a:endParaRPr lang="fr-FR" dirty="0"/>
          </a:p>
        </p:txBody>
      </p:sp>
    </p:spTree>
    <p:extLst>
      <p:ext uri="{BB962C8B-B14F-4D97-AF65-F5344CB8AC3E}">
        <p14:creationId xmlns:p14="http://schemas.microsoft.com/office/powerpoint/2010/main" val="386789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des diapositives 1"/>
          <p:cNvSpPr>
            <a:spLocks noGrp="1" noRot="1" noChangeAspect="1"/>
          </p:cNvSpPr>
          <p:nvPr>
            <p:ph type="sldImg"/>
          </p:nvPr>
        </p:nvSpPr>
        <p:spPr/>
      </p:sp>
      <p:sp>
        <p:nvSpPr>
          <p:cNvPr id="3" name="Espace réservé pour des notes 2"/>
          <p:cNvSpPr>
            <a:spLocks noGrp="1"/>
          </p:cNvSpPr>
          <p:nvPr>
            <p:ph type="body" idx="1"/>
          </p:nvPr>
        </p:nvSpPr>
        <p:spPr/>
        <p:txBody>
          <a:bodyPr rtlCol="0"/>
          <a:lstStyle>
            <a:defPPr>
              <a:defRPr lang="fr-FR"/>
            </a:defPPr>
          </a:lstStyle>
          <a:p>
            <a:pPr rtl="0"/>
            <a:endParaRPr lang="fr-FR" dirty="0"/>
          </a:p>
        </p:txBody>
      </p:sp>
      <p:sp>
        <p:nvSpPr>
          <p:cNvPr id="4" name="Espace réservé pour un numéro de diapositive 3"/>
          <p:cNvSpPr>
            <a:spLocks noGrp="1"/>
          </p:cNvSpPr>
          <p:nvPr>
            <p:ph type="sldNum" sz="quarter" idx="5"/>
          </p:nvPr>
        </p:nvSpPr>
        <p:spPr/>
        <p:txBody>
          <a:bodyPr rtlCol="0"/>
          <a:lstStyle>
            <a:defPPr>
              <a:defRPr lang="fr-FR"/>
            </a:defPPr>
          </a:lstStyle>
          <a:p>
            <a:pPr rtl="0"/>
            <a:fld id="{E7AF00E9-A49D-4007-B3B9-A3783809E505}" type="slidenum">
              <a:rPr lang="fr-FR" smtClean="0"/>
              <a:t>6</a:t>
            </a:fld>
            <a:endParaRPr lang="fr-FR" dirty="0"/>
          </a:p>
        </p:txBody>
      </p:sp>
    </p:spTree>
    <p:extLst>
      <p:ext uri="{BB962C8B-B14F-4D97-AF65-F5344CB8AC3E}">
        <p14:creationId xmlns:p14="http://schemas.microsoft.com/office/powerpoint/2010/main" val="43305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des diapositives 1"/>
          <p:cNvSpPr>
            <a:spLocks noGrp="1" noRot="1" noChangeAspect="1"/>
          </p:cNvSpPr>
          <p:nvPr>
            <p:ph type="sldImg"/>
          </p:nvPr>
        </p:nvSpPr>
        <p:spPr/>
      </p:sp>
      <p:sp>
        <p:nvSpPr>
          <p:cNvPr id="3" name="Espace réservé pour des notes 2"/>
          <p:cNvSpPr>
            <a:spLocks noGrp="1"/>
          </p:cNvSpPr>
          <p:nvPr>
            <p:ph type="body" idx="1"/>
          </p:nvPr>
        </p:nvSpPr>
        <p:spPr/>
        <p:txBody>
          <a:bodyPr rtlCol="0"/>
          <a:lstStyle>
            <a:defPPr>
              <a:defRPr lang="fr-FR"/>
            </a:defPPr>
          </a:lstStyle>
          <a:p>
            <a:pPr rtl="0"/>
            <a:endParaRPr lang="fr-FR" dirty="0"/>
          </a:p>
        </p:txBody>
      </p:sp>
      <p:sp>
        <p:nvSpPr>
          <p:cNvPr id="4" name="Espace réservé pour un numéro de diapositive 3"/>
          <p:cNvSpPr>
            <a:spLocks noGrp="1"/>
          </p:cNvSpPr>
          <p:nvPr>
            <p:ph type="sldNum" sz="quarter" idx="5"/>
          </p:nvPr>
        </p:nvSpPr>
        <p:spPr/>
        <p:txBody>
          <a:bodyPr rtlCol="0"/>
          <a:lstStyle>
            <a:defPPr>
              <a:defRPr lang="fr-FR"/>
            </a:defPPr>
          </a:lstStyle>
          <a:p>
            <a:pPr rtl="0"/>
            <a:fld id="{E7AF00E9-A49D-4007-B3B9-A3783809E505}" type="slidenum">
              <a:rPr lang="fr-FR" smtClean="0"/>
              <a:t>7</a:t>
            </a:fld>
            <a:endParaRPr lang="fr-FR" dirty="0"/>
          </a:p>
        </p:txBody>
      </p:sp>
    </p:spTree>
    <p:extLst>
      <p:ext uri="{BB962C8B-B14F-4D97-AF65-F5344CB8AC3E}">
        <p14:creationId xmlns:p14="http://schemas.microsoft.com/office/powerpoint/2010/main" val="3070488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des diapositives 1"/>
          <p:cNvSpPr>
            <a:spLocks noGrp="1" noRot="1" noChangeAspect="1"/>
          </p:cNvSpPr>
          <p:nvPr>
            <p:ph type="sldImg"/>
          </p:nvPr>
        </p:nvSpPr>
        <p:spPr/>
      </p:sp>
      <p:sp>
        <p:nvSpPr>
          <p:cNvPr id="3" name="Espace réservé pour des notes 2"/>
          <p:cNvSpPr>
            <a:spLocks noGrp="1"/>
          </p:cNvSpPr>
          <p:nvPr>
            <p:ph type="body" idx="1"/>
          </p:nvPr>
        </p:nvSpPr>
        <p:spPr/>
        <p:txBody>
          <a:bodyPr rtlCol="0"/>
          <a:lstStyle>
            <a:defPPr>
              <a:defRPr lang="fr-FR"/>
            </a:defPPr>
          </a:lstStyle>
          <a:p>
            <a:pPr rtl="0"/>
            <a:endParaRPr lang="fr-FR" dirty="0"/>
          </a:p>
        </p:txBody>
      </p:sp>
      <p:sp>
        <p:nvSpPr>
          <p:cNvPr id="4" name="Espace réservé pour un numéro de diapositive 3"/>
          <p:cNvSpPr>
            <a:spLocks noGrp="1"/>
          </p:cNvSpPr>
          <p:nvPr>
            <p:ph type="sldNum" sz="quarter" idx="5"/>
          </p:nvPr>
        </p:nvSpPr>
        <p:spPr/>
        <p:txBody>
          <a:bodyPr rtlCol="0"/>
          <a:lstStyle>
            <a:defPPr>
              <a:defRPr lang="fr-FR"/>
            </a:defPPr>
          </a:lstStyle>
          <a:p>
            <a:pPr rtl="0"/>
            <a:fld id="{E7AF00E9-A49D-4007-B3B9-A3783809E505}" type="slidenum">
              <a:rPr lang="fr-FR" smtClean="0"/>
              <a:t>8</a:t>
            </a:fld>
            <a:endParaRPr lang="fr-FR" dirty="0"/>
          </a:p>
        </p:txBody>
      </p:sp>
    </p:spTree>
    <p:extLst>
      <p:ext uri="{BB962C8B-B14F-4D97-AF65-F5344CB8AC3E}">
        <p14:creationId xmlns:p14="http://schemas.microsoft.com/office/powerpoint/2010/main" val="2661674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des diapositives 1"/>
          <p:cNvSpPr>
            <a:spLocks noGrp="1" noRot="1" noChangeAspect="1"/>
          </p:cNvSpPr>
          <p:nvPr>
            <p:ph type="sldImg"/>
          </p:nvPr>
        </p:nvSpPr>
        <p:spPr/>
      </p:sp>
      <p:sp>
        <p:nvSpPr>
          <p:cNvPr id="3" name="Espace réservé pour des notes 2"/>
          <p:cNvSpPr>
            <a:spLocks noGrp="1"/>
          </p:cNvSpPr>
          <p:nvPr>
            <p:ph type="body" idx="1"/>
          </p:nvPr>
        </p:nvSpPr>
        <p:spPr/>
        <p:txBody>
          <a:bodyPr rtlCol="0"/>
          <a:lstStyle>
            <a:defPPr>
              <a:defRPr lang="fr-FR"/>
            </a:defPPr>
          </a:lstStyle>
          <a:p>
            <a:pPr rtl="0"/>
            <a:endParaRPr lang="fr-FR" dirty="0"/>
          </a:p>
        </p:txBody>
      </p:sp>
      <p:sp>
        <p:nvSpPr>
          <p:cNvPr id="4" name="Espace réservé pour un numéro de diapositive 3"/>
          <p:cNvSpPr>
            <a:spLocks noGrp="1"/>
          </p:cNvSpPr>
          <p:nvPr>
            <p:ph type="sldNum" sz="quarter" idx="5"/>
          </p:nvPr>
        </p:nvSpPr>
        <p:spPr/>
        <p:txBody>
          <a:bodyPr rtlCol="0"/>
          <a:lstStyle>
            <a:defPPr>
              <a:defRPr lang="fr-FR"/>
            </a:defPPr>
          </a:lstStyle>
          <a:p>
            <a:pPr rtl="0"/>
            <a:fld id="{E7AF00E9-A49D-4007-B3B9-A3783809E505}" type="slidenum">
              <a:rPr lang="fr-FR" smtClean="0"/>
              <a:t>9</a:t>
            </a:fld>
            <a:endParaRPr lang="fr-FR" dirty="0"/>
          </a:p>
        </p:txBody>
      </p:sp>
    </p:spTree>
    <p:extLst>
      <p:ext uri="{BB962C8B-B14F-4D97-AF65-F5344CB8AC3E}">
        <p14:creationId xmlns:p14="http://schemas.microsoft.com/office/powerpoint/2010/main" val="382281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22053C-0E9C-4159-B7C9-6AB74343918D}"/>
              </a:ext>
            </a:extLst>
          </p:cNvPr>
          <p:cNvSpPr>
            <a:spLocks noGrp="1"/>
          </p:cNvSpPr>
          <p:nvPr>
            <p:ph type="title" hasCustomPrompt="1"/>
          </p:nvPr>
        </p:nvSpPr>
        <p:spPr>
          <a:xfrm>
            <a:off x="7018020" y="662937"/>
            <a:ext cx="4624442" cy="5542025"/>
          </a:xfrm>
        </p:spPr>
        <p:txBody>
          <a:bodyPr vert="horz" wrap="square" lIns="0" tIns="0" rIns="0" bIns="0" rtlCol="0" anchor="ctr" anchorCtr="0">
            <a:normAutofit/>
          </a:bodyPr>
          <a:lstStyle>
            <a:lvl1pPr>
              <a:defRPr lang="fr-FR" dirty="0"/>
            </a:lvl1pPr>
          </a:lstStyle>
          <a:p>
            <a:pPr lvl="0" rtl="0">
              <a:lnSpc>
                <a:spcPct val="100000"/>
              </a:lnSpc>
            </a:pPr>
            <a:r>
              <a:rPr lang="fr-FR"/>
              <a:t>Cliquez pour ajouter un titre</a:t>
            </a:r>
          </a:p>
        </p:txBody>
      </p:sp>
      <p:sp>
        <p:nvSpPr>
          <p:cNvPr id="9" name="Espace réservé pour une image 8">
            <a:extLst>
              <a:ext uri="{FF2B5EF4-FFF2-40B4-BE49-F238E27FC236}">
                <a16:creationId xmlns:a16="http://schemas.microsoft.com/office/drawing/2014/main" id="{988CE9D0-E6DB-A38D-ED84-A53D0493E6D0}"/>
              </a:ext>
            </a:extLst>
          </p:cNvPr>
          <p:cNvSpPr>
            <a:spLocks noGrp="1"/>
          </p:cNvSpPr>
          <p:nvPr>
            <p:ph type="pic" sz="quarter" idx="13" hasCustomPrompt="1"/>
          </p:nvPr>
        </p:nvSpPr>
        <p:spPr>
          <a:xfrm>
            <a:off x="0" y="0"/>
            <a:ext cx="6267450" cy="6858000"/>
          </a:xfrm>
        </p:spPr>
        <p:txBody>
          <a:bodyPr rtlCol="0">
            <a:normAutofit/>
          </a:bodyPr>
          <a:lstStyle>
            <a:lvl1pPr marL="0" indent="0" algn="ctr">
              <a:buNone/>
              <a:defRPr lang="fr-FR" sz="2000"/>
            </a:lvl1pPr>
          </a:lstStyle>
          <a:p>
            <a:pPr rtl="0"/>
            <a:r>
              <a:rPr lang="fr-FR"/>
              <a:t>Cliquez sur l’icône pour insérer une image</a:t>
            </a:r>
          </a:p>
        </p:txBody>
      </p:sp>
    </p:spTree>
    <p:extLst>
      <p:ext uri="{BB962C8B-B14F-4D97-AF65-F5344CB8AC3E}">
        <p14:creationId xmlns:p14="http://schemas.microsoft.com/office/powerpoint/2010/main" val="2868207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rmeture">
    <p:spTree>
      <p:nvGrpSpPr>
        <p:cNvPr id="1" name=""/>
        <p:cNvGrpSpPr/>
        <p:nvPr/>
      </p:nvGrpSpPr>
      <p:grpSpPr>
        <a:xfrm>
          <a:off x="0" y="0"/>
          <a:ext cx="0" cy="0"/>
          <a:chOff x="0" y="0"/>
          <a:chExt cx="0" cy="0"/>
        </a:xfrm>
      </p:grpSpPr>
      <p:sp>
        <p:nvSpPr>
          <p:cNvPr id="7" name="Ovale 6">
            <a:extLst>
              <a:ext uri="{FF2B5EF4-FFF2-40B4-BE49-F238E27FC236}">
                <a16:creationId xmlns:a16="http://schemas.microsoft.com/office/drawing/2014/main" id="{E57989ED-9663-5033-AA83-267069FC5CEE}"/>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2" name="Titre 1">
            <a:extLst>
              <a:ext uri="{FF2B5EF4-FFF2-40B4-BE49-F238E27FC236}">
                <a16:creationId xmlns:a16="http://schemas.microsoft.com/office/drawing/2014/main" id="{B1A4B040-51E3-4DA0-B21D-EEE173E7536F}"/>
              </a:ext>
            </a:extLst>
          </p:cNvPr>
          <p:cNvSpPr>
            <a:spLocks noGrp="1"/>
          </p:cNvSpPr>
          <p:nvPr>
            <p:ph type="title" hasCustomPrompt="1"/>
          </p:nvPr>
        </p:nvSpPr>
        <p:spPr>
          <a:xfrm>
            <a:off x="549536" y="549274"/>
            <a:ext cx="5179330" cy="2841829"/>
          </a:xfrm>
        </p:spPr>
        <p:txBody>
          <a:bodyPr vert="horz" wrap="square" lIns="0" tIns="0" rIns="0" bIns="0" rtlCol="0" anchor="b" anchorCtr="0">
            <a:normAutofit/>
          </a:bodyPr>
          <a:lstStyle>
            <a:lvl1pPr>
              <a:defRPr lang="fr-FR" sz="5400" dirty="0"/>
            </a:lvl1pPr>
          </a:lstStyle>
          <a:p>
            <a:pPr lvl="0" rtl="0">
              <a:lnSpc>
                <a:spcPct val="100000"/>
              </a:lnSpc>
            </a:pPr>
            <a:r>
              <a:rPr lang="fr-FR"/>
              <a:t>Cliquez pour ajouter un titre</a:t>
            </a:r>
          </a:p>
        </p:txBody>
      </p:sp>
      <p:sp>
        <p:nvSpPr>
          <p:cNvPr id="3" name="Espace réservé pour un contenu 2">
            <a:extLst>
              <a:ext uri="{FF2B5EF4-FFF2-40B4-BE49-F238E27FC236}">
                <a16:creationId xmlns:a16="http://schemas.microsoft.com/office/drawing/2014/main" id="{F8A2CD90-429B-4A55-B6C8-DD6CE6994118}"/>
              </a:ext>
            </a:extLst>
          </p:cNvPr>
          <p:cNvSpPr>
            <a:spLocks noGrp="1"/>
          </p:cNvSpPr>
          <p:nvPr>
            <p:ph idx="1" hasCustomPrompt="1"/>
          </p:nvPr>
        </p:nvSpPr>
        <p:spPr>
          <a:xfrm>
            <a:off x="549537" y="3646704"/>
            <a:ext cx="5179330" cy="2706160"/>
          </a:xfrm>
        </p:spPr>
        <p:txBody>
          <a:bodyPr rtlCol="0">
            <a:normAutofit/>
          </a:bodyPr>
          <a:lstStyle>
            <a:lvl1pPr marL="0" indent="0">
              <a:spcBef>
                <a:spcPts val="1000"/>
              </a:spcBef>
              <a:buNone/>
              <a:defRPr lang="fr-FR" sz="1800">
                <a:solidFill>
                  <a:schemeClr val="tx1"/>
                </a:solidFill>
              </a:defRPr>
            </a:lvl1pPr>
            <a:lvl2pPr marL="457200" indent="0">
              <a:spcBef>
                <a:spcPts val="1000"/>
              </a:spcBef>
              <a:buNone/>
              <a:defRPr lang="fr-FR" sz="1200">
                <a:solidFill>
                  <a:schemeClr val="tx1"/>
                </a:solidFill>
              </a:defRPr>
            </a:lvl2pPr>
            <a:lvl3pPr marL="914400" indent="0">
              <a:spcBef>
                <a:spcPts val="1000"/>
              </a:spcBef>
              <a:buNone/>
              <a:defRPr lang="fr-FR" sz="1200">
                <a:solidFill>
                  <a:schemeClr val="tx1"/>
                </a:solidFill>
              </a:defRPr>
            </a:lvl3pPr>
            <a:lvl4pPr marL="1371600" indent="0">
              <a:spcBef>
                <a:spcPts val="1000"/>
              </a:spcBef>
              <a:buNone/>
              <a:defRPr lang="fr-FR" sz="1200">
                <a:solidFill>
                  <a:schemeClr val="tx1"/>
                </a:solidFill>
              </a:defRPr>
            </a:lvl4pPr>
            <a:lvl5pPr marL="1828800" indent="0">
              <a:spcBef>
                <a:spcPts val="1000"/>
              </a:spcBef>
              <a:buNone/>
              <a:defRPr lang="fr-FR" sz="1200">
                <a:solidFill>
                  <a:schemeClr val="tx1"/>
                </a:solidFill>
              </a:defRPr>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0" name="Espace réservé pour une image 19">
            <a:extLst>
              <a:ext uri="{FF2B5EF4-FFF2-40B4-BE49-F238E27FC236}">
                <a16:creationId xmlns:a16="http://schemas.microsoft.com/office/drawing/2014/main" id="{5392876F-0BBD-F80A-DE7F-8831AD3BF353}"/>
              </a:ext>
            </a:extLst>
          </p:cNvPr>
          <p:cNvSpPr>
            <a:spLocks noGrp="1"/>
          </p:cNvSpPr>
          <p:nvPr>
            <p:ph type="pic" sz="quarter" idx="13" hasCustomPrompt="1"/>
          </p:nvPr>
        </p:nvSpPr>
        <p:spPr>
          <a:xfrm>
            <a:off x="5926138" y="549275"/>
            <a:ext cx="5654675" cy="5788025"/>
          </a:xfrm>
        </p:spPr>
        <p:txBody>
          <a:bodyPr rtlCol="0">
            <a:normAutofit/>
          </a:bodyPr>
          <a:lstStyle>
            <a:lvl1pPr marL="0" indent="0" algn="ctr">
              <a:buNone/>
              <a:defRPr lang="fr-FR" sz="2000">
                <a:solidFill>
                  <a:schemeClr val="tx1"/>
                </a:solidFill>
              </a:defRPr>
            </a:lvl1pPr>
          </a:lstStyle>
          <a:p>
            <a:pPr rtl="0"/>
            <a:r>
              <a:rPr lang="fr-FR"/>
              <a:t>Cliquez sur l’icône pour insérer une image</a:t>
            </a:r>
          </a:p>
        </p:txBody>
      </p:sp>
      <p:grpSp>
        <p:nvGrpSpPr>
          <p:cNvPr id="9" name="Groupe 8">
            <a:extLst>
              <a:ext uri="{FF2B5EF4-FFF2-40B4-BE49-F238E27FC236}">
                <a16:creationId xmlns:a16="http://schemas.microsoft.com/office/drawing/2014/main" id="{64E08E8E-10CB-55BC-8AFF-E64C800B9F89}"/>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0" name="Format libre : Forme 15">
              <a:extLst>
                <a:ext uri="{FF2B5EF4-FFF2-40B4-BE49-F238E27FC236}">
                  <a16:creationId xmlns:a16="http://schemas.microsoft.com/office/drawing/2014/main" id="{B439260B-AC6B-1C83-1A63-058A7E7EFCC9}"/>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11" name="Ovale 10">
              <a:extLst>
                <a:ext uri="{FF2B5EF4-FFF2-40B4-BE49-F238E27FC236}">
                  <a16:creationId xmlns:a16="http://schemas.microsoft.com/office/drawing/2014/main" id="{4ADD32DC-9BAF-DA32-4E29-A6D403E04377}"/>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grpSp>
        <p:nvGrpSpPr>
          <p:cNvPr id="12" name="Groupe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ormat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16" name="Format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grpSp>
      <p:sp>
        <p:nvSpPr>
          <p:cNvPr id="4" name="Espace réservé à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lstStyle>
            <a:defPPr>
              <a:defRPr lang="fr-FR"/>
            </a:defPPr>
          </a:lstStyle>
          <a:p>
            <a:pPr rtl="0"/>
            <a:r>
              <a:rPr lang="fr-FR"/>
              <a:t>20XX</a:t>
            </a:r>
            <a:endParaRPr lang="fr-FR" dirty="0"/>
          </a:p>
        </p:txBody>
      </p:sp>
      <p:sp>
        <p:nvSpPr>
          <p:cNvPr id="5" name="Espace réservé a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lstStyle>
            <a:defPPr>
              <a:defRPr lang="fr-FR"/>
            </a:defPPr>
          </a:lstStyle>
          <a:p>
            <a:pPr rtl="0"/>
            <a:endParaRPr lang="fr-FR" dirty="0"/>
          </a:p>
        </p:txBody>
      </p:sp>
      <p:sp>
        <p:nvSpPr>
          <p:cNvPr id="6" name="Espace réservé pour un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lstStyle>
            <a:defPPr>
              <a:defRPr lang="fr-FR"/>
            </a:defPPr>
          </a:lstStyle>
          <a:p>
            <a:pPr rtl="0"/>
            <a:fld id="{DBA1B0FB-D917-4C8C-928F-313BD683BF39}" type="slidenum">
              <a:rPr lang="fr-FR" smtClean="0"/>
              <a:t>‹N°›</a:t>
            </a:fld>
            <a:endParaRPr lang="fr-FR" dirty="0"/>
          </a:p>
        </p:txBody>
      </p:sp>
    </p:spTree>
    <p:extLst>
      <p:ext uri="{BB962C8B-B14F-4D97-AF65-F5344CB8AC3E}">
        <p14:creationId xmlns:p14="http://schemas.microsoft.com/office/powerpoint/2010/main" val="361607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577394-0A20-4CF6-9066-CFC2C1C9D30F}"/>
              </a:ext>
            </a:extLst>
          </p:cNvPr>
          <p:cNvSpPr>
            <a:spLocks noGrp="1"/>
          </p:cNvSpPr>
          <p:nvPr>
            <p:ph type="ctrTitle" hasCustomPrompt="1"/>
          </p:nvPr>
        </p:nvSpPr>
        <p:spPr>
          <a:xfrm>
            <a:off x="3359149" y="389840"/>
            <a:ext cx="8281987" cy="2954655"/>
          </a:xfrm>
        </p:spPr>
        <p:txBody>
          <a:bodyPr rtlCol="0" anchor="t" anchorCtr="0">
            <a:normAutofit/>
          </a:bodyPr>
          <a:lstStyle>
            <a:lvl1pPr algn="l">
              <a:lnSpc>
                <a:spcPct val="100000"/>
              </a:lnSpc>
              <a:defRPr lang="fr-FR" sz="6400"/>
            </a:lvl1pPr>
          </a:lstStyle>
          <a:p>
            <a:pPr rtl="0"/>
            <a:r>
              <a:rPr lang="fr-FR"/>
              <a:t>Cliquez pour ajouter un titre</a:t>
            </a:r>
          </a:p>
        </p:txBody>
      </p:sp>
      <p:sp>
        <p:nvSpPr>
          <p:cNvPr id="3" name="Sous-titre 2">
            <a:extLst>
              <a:ext uri="{FF2B5EF4-FFF2-40B4-BE49-F238E27FC236}">
                <a16:creationId xmlns:a16="http://schemas.microsoft.com/office/drawing/2014/main" id="{3F10971F-8922-4B23-9C80-0643D7E35026}"/>
              </a:ext>
            </a:extLst>
          </p:cNvPr>
          <p:cNvSpPr>
            <a:spLocks noGrp="1"/>
          </p:cNvSpPr>
          <p:nvPr>
            <p:ph type="subTitle" idx="1" hasCustomPrompt="1"/>
          </p:nvPr>
        </p:nvSpPr>
        <p:spPr>
          <a:xfrm>
            <a:off x="3359149" y="3536951"/>
            <a:ext cx="8281989" cy="2555874"/>
          </a:xfrm>
        </p:spPr>
        <p:txBody>
          <a:bodyPr rtlCol="0">
            <a:normAutofit/>
          </a:bodyPr>
          <a:lstStyle>
            <a:lvl1pPr marL="0" indent="0" algn="l">
              <a:lnSpc>
                <a:spcPct val="100000"/>
              </a:lnSpc>
              <a:buNone/>
              <a:defRPr lang="fr-FR" sz="2400">
                <a:solidFill>
                  <a:schemeClr val="tx1"/>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Cliquez pour ajouter un sous-titre </a:t>
            </a:r>
          </a:p>
        </p:txBody>
      </p:sp>
      <p:sp>
        <p:nvSpPr>
          <p:cNvPr id="4" name="Espace réservé à la date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lstStyle>
            <a:defPPr>
              <a:defRPr lang="fr-FR"/>
            </a:defPPr>
          </a:lstStyle>
          <a:p>
            <a:pPr rtl="0"/>
            <a:r>
              <a:rPr lang="fr-FR"/>
              <a:t>20XX</a:t>
            </a:r>
            <a:endParaRPr lang="fr-FR" dirty="0"/>
          </a:p>
        </p:txBody>
      </p:sp>
      <p:sp>
        <p:nvSpPr>
          <p:cNvPr id="5" name="Espace réservé au pied de page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lstStyle>
            <a:defPPr>
              <a:defRPr lang="fr-FR"/>
            </a:defPPr>
          </a:lstStyle>
          <a:p>
            <a:pPr rtl="0"/>
            <a:endParaRPr lang="fr-FR" dirty="0"/>
          </a:p>
        </p:txBody>
      </p:sp>
      <p:sp>
        <p:nvSpPr>
          <p:cNvPr id="6" name="Espace réservé pour un numéro de diapositive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lstStyle>
            <a:defPPr>
              <a:defRPr lang="fr-FR"/>
            </a:defPPr>
          </a:lstStyle>
          <a:p>
            <a:pPr rtl="0"/>
            <a:fld id="{DBA1B0FB-D917-4C8C-928F-313BD683BF39}" type="slidenum">
              <a:rPr lang="fr-FR" smtClean="0"/>
              <a:t>‹N°›</a:t>
            </a:fld>
            <a:endParaRPr lang="fr-FR" dirty="0"/>
          </a:p>
        </p:txBody>
      </p:sp>
      <p:sp>
        <p:nvSpPr>
          <p:cNvPr id="19" name="Format libre : Form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20" name="Ovale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25" name="Ovale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nvGrpSpPr>
          <p:cNvPr id="34" name="Groupe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29952" y="4524379"/>
            <a:ext cx="1980001" cy="1363916"/>
            <a:chOff x="4879602" y="3781429"/>
            <a:chExt cx="1980001" cy="1363916"/>
          </a:xfrm>
        </p:grpSpPr>
        <p:sp>
          <p:nvSpPr>
            <p:cNvPr id="35" name="Format libre : Form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p>
          </p:txBody>
        </p:sp>
        <p:sp>
          <p:nvSpPr>
            <p:cNvPr id="36" name="Format libre : Form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sp>
          <p:nvSpPr>
            <p:cNvPr id="37" name="Ovale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38" name="Ovale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spTree>
    <p:extLst>
      <p:ext uri="{BB962C8B-B14F-4D97-AF65-F5344CB8AC3E}">
        <p14:creationId xmlns:p14="http://schemas.microsoft.com/office/powerpoint/2010/main" val="341236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rdre du jour">
    <p:spTree>
      <p:nvGrpSpPr>
        <p:cNvPr id="1" name=""/>
        <p:cNvGrpSpPr/>
        <p:nvPr/>
      </p:nvGrpSpPr>
      <p:grpSpPr>
        <a:xfrm>
          <a:off x="0" y="0"/>
          <a:ext cx="0" cy="0"/>
          <a:chOff x="0" y="0"/>
          <a:chExt cx="0" cy="0"/>
        </a:xfrm>
      </p:grpSpPr>
      <p:grpSp>
        <p:nvGrpSpPr>
          <p:cNvPr id="23" name="Groupe 22">
            <a:extLst>
              <a:ext uri="{FF2B5EF4-FFF2-40B4-BE49-F238E27FC236}">
                <a16:creationId xmlns:a16="http://schemas.microsoft.com/office/drawing/2014/main" id="{43C4A872-A473-BFD2-150E-387250C2B4DA}"/>
              </a:ext>
              <a:ext uri="{C183D7F6-B498-43B3-948B-1728B52AA6E4}">
                <adec:decorative xmlns:adec="http://schemas.microsoft.com/office/drawing/2017/decorative" val="1"/>
              </a:ext>
            </a:extLst>
          </p:cNvPr>
          <p:cNvGrpSpPr/>
          <p:nvPr userDrawn="1"/>
        </p:nvGrpSpPr>
        <p:grpSpPr>
          <a:xfrm>
            <a:off x="613998" y="5334748"/>
            <a:ext cx="678135" cy="990000"/>
            <a:chOff x="10490969" y="1448827"/>
            <a:chExt cx="678135" cy="990000"/>
          </a:xfrm>
        </p:grpSpPr>
        <p:sp>
          <p:nvSpPr>
            <p:cNvPr id="24" name="Format libre : Forme 23">
              <a:extLst>
                <a:ext uri="{FF2B5EF4-FFF2-40B4-BE49-F238E27FC236}">
                  <a16:creationId xmlns:a16="http://schemas.microsoft.com/office/drawing/2014/main" id="{C5C8D53B-A579-BCFA-58E8-C386DABC92CD}"/>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sp>
          <p:nvSpPr>
            <p:cNvPr id="25" name="Ovale 24">
              <a:extLst>
                <a:ext uri="{FF2B5EF4-FFF2-40B4-BE49-F238E27FC236}">
                  <a16:creationId xmlns:a16="http://schemas.microsoft.com/office/drawing/2014/main" id="{23A34CAC-4A03-ADDB-E97F-8675E68FC0B3}"/>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26" name="Ovale 25">
              <a:extLst>
                <a:ext uri="{FF2B5EF4-FFF2-40B4-BE49-F238E27FC236}">
                  <a16:creationId xmlns:a16="http://schemas.microsoft.com/office/drawing/2014/main" id="{0C733506-2F0D-8F31-52D1-5244F04A706B}"/>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27" name="Format libre : Forme 26">
              <a:extLst>
                <a:ext uri="{FF2B5EF4-FFF2-40B4-BE49-F238E27FC236}">
                  <a16:creationId xmlns:a16="http://schemas.microsoft.com/office/drawing/2014/main" id="{29356E3D-E14C-9C43-7CE4-A7156B1E10DB}"/>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grpSp>
      <p:sp>
        <p:nvSpPr>
          <p:cNvPr id="20" name="Titre 19">
            <a:extLst>
              <a:ext uri="{FF2B5EF4-FFF2-40B4-BE49-F238E27FC236}">
                <a16:creationId xmlns:a16="http://schemas.microsoft.com/office/drawing/2014/main" id="{85C652DA-55F6-9691-4254-344E0A4E9ABF}"/>
              </a:ext>
            </a:extLst>
          </p:cNvPr>
          <p:cNvSpPr>
            <a:spLocks noGrp="1"/>
          </p:cNvSpPr>
          <p:nvPr>
            <p:ph type="title" hasCustomPrompt="1"/>
          </p:nvPr>
        </p:nvSpPr>
        <p:spPr>
          <a:xfrm>
            <a:off x="550863" y="483924"/>
            <a:ext cx="11090275" cy="1684059"/>
          </a:xfrm>
        </p:spPr>
        <p:txBody>
          <a:bodyPr rtlCol="0" anchor="b">
            <a:normAutofit/>
          </a:bodyPr>
          <a:lstStyle>
            <a:lvl1pPr>
              <a:defRPr lang="fr-FR" sz="4000"/>
            </a:lvl1pPr>
          </a:lstStyle>
          <a:p>
            <a:pPr rtl="0"/>
            <a:r>
              <a:rPr lang="fr-FR"/>
              <a:t>Cliquez pour ajouter un titre</a:t>
            </a:r>
          </a:p>
        </p:txBody>
      </p:sp>
      <p:sp>
        <p:nvSpPr>
          <p:cNvPr id="22" name="Espace réservé pour un contenu 21">
            <a:extLst>
              <a:ext uri="{FF2B5EF4-FFF2-40B4-BE49-F238E27FC236}">
                <a16:creationId xmlns:a16="http://schemas.microsoft.com/office/drawing/2014/main" id="{4DB7AC4F-2818-7F0D-AC6A-736D5F2C7392}"/>
              </a:ext>
            </a:extLst>
          </p:cNvPr>
          <p:cNvSpPr>
            <a:spLocks noGrp="1"/>
          </p:cNvSpPr>
          <p:nvPr>
            <p:ph sz="quarter" idx="13" hasCustomPrompt="1"/>
          </p:nvPr>
        </p:nvSpPr>
        <p:spPr>
          <a:xfrm>
            <a:off x="550863" y="2419350"/>
            <a:ext cx="11090274" cy="3913188"/>
          </a:xfrm>
        </p:spPr>
        <p:txBody>
          <a:bodyPr rtlCol="0">
            <a:normAutofit/>
          </a:bodyPr>
          <a:lstStyle>
            <a:lvl1pPr marL="0" indent="0">
              <a:buNone/>
              <a:defRPr lang="fr-FR" sz="1800">
                <a:solidFill>
                  <a:schemeClr val="tx1"/>
                </a:solidFill>
              </a:defRPr>
            </a:lvl1pPr>
            <a:lvl2pPr>
              <a:defRPr lang="fr-FR" sz="1200">
                <a:solidFill>
                  <a:schemeClr val="tx1"/>
                </a:solidFill>
              </a:defRPr>
            </a:lvl2pPr>
            <a:lvl3pPr>
              <a:defRPr lang="fr-FR" sz="1200">
                <a:solidFill>
                  <a:schemeClr val="tx1"/>
                </a:solidFill>
              </a:defRPr>
            </a:lvl3pPr>
            <a:lvl4pPr>
              <a:defRPr lang="fr-FR" sz="1200">
                <a:solidFill>
                  <a:schemeClr val="tx1"/>
                </a:solidFill>
              </a:defRPr>
            </a:lvl4pPr>
            <a:lvl5pPr>
              <a:defRPr lang="fr-FR" sz="1200">
                <a:solidFill>
                  <a:schemeClr val="tx1"/>
                </a:solidFill>
              </a:defRPr>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2" name="Espace réservé à la date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lstStyle>
            <a:defPPr>
              <a:defRPr lang="fr-FR"/>
            </a:defPPr>
          </a:lstStyle>
          <a:p>
            <a:pPr rtl="0"/>
            <a:r>
              <a:rPr lang="fr-FR"/>
              <a:t>20XX</a:t>
            </a:r>
            <a:endParaRPr lang="fr-FR" dirty="0"/>
          </a:p>
        </p:txBody>
      </p:sp>
      <p:sp>
        <p:nvSpPr>
          <p:cNvPr id="3" name="Espace réservé au pied de page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lstStyle>
            <a:defPPr>
              <a:defRPr lang="fr-FR"/>
            </a:defPPr>
          </a:lstStyle>
          <a:p>
            <a:pPr rtl="0"/>
            <a:endParaRPr lang="fr-FR" dirty="0"/>
          </a:p>
        </p:txBody>
      </p:sp>
      <p:sp>
        <p:nvSpPr>
          <p:cNvPr id="4" name="Espace réservé pour un numéro de diapositive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lstStyle>
            <a:defPPr>
              <a:defRPr lang="fr-FR"/>
            </a:defPPr>
          </a:lstStyle>
          <a:p>
            <a:pPr rtl="0"/>
            <a:fld id="{DBA1B0FB-D917-4C8C-928F-313BD683BF39}" type="slidenum">
              <a:rPr lang="fr-FR" smtClean="0"/>
              <a:t>‹N°›</a:t>
            </a:fld>
            <a:endParaRPr lang="fr-FR" dirty="0"/>
          </a:p>
        </p:txBody>
      </p:sp>
      <p:grpSp>
        <p:nvGrpSpPr>
          <p:cNvPr id="5" name="Groupe 4">
            <a:extLst>
              <a:ext uri="{FF2B5EF4-FFF2-40B4-BE49-F238E27FC236}">
                <a16:creationId xmlns:a16="http://schemas.microsoft.com/office/drawing/2014/main" id="{6C61DF04-D7CB-2B19-8BB9-3E90A661973E}"/>
              </a:ext>
              <a:ext uri="{C183D7F6-B498-43B3-948B-1728B52AA6E4}">
                <adec:decorative xmlns:adec="http://schemas.microsoft.com/office/drawing/2017/decorative" val="1"/>
              </a:ext>
            </a:extLst>
          </p:cNvPr>
          <p:cNvGrpSpPr/>
          <p:nvPr userDrawn="1"/>
        </p:nvGrpSpPr>
        <p:grpSpPr>
          <a:xfrm>
            <a:off x="9010824" y="1514007"/>
            <a:ext cx="734257" cy="760506"/>
            <a:chOff x="5243759" y="1363788"/>
            <a:chExt cx="734257" cy="760506"/>
          </a:xfrm>
        </p:grpSpPr>
        <p:sp>
          <p:nvSpPr>
            <p:cNvPr id="6" name="Format libre 5">
              <a:extLst>
                <a:ext uri="{FF2B5EF4-FFF2-40B4-BE49-F238E27FC236}">
                  <a16:creationId xmlns:a16="http://schemas.microsoft.com/office/drawing/2014/main" id="{5DE1CC00-F893-E215-8086-65B6605C5FC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7" name="Format libre 6">
              <a:extLst>
                <a:ext uri="{FF2B5EF4-FFF2-40B4-BE49-F238E27FC236}">
                  <a16:creationId xmlns:a16="http://schemas.microsoft.com/office/drawing/2014/main" id="{6EBF50D9-F9B8-ADB3-8B4A-AF19564EE6E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8" name="Format libre 8">
              <a:extLst>
                <a:ext uri="{FF2B5EF4-FFF2-40B4-BE49-F238E27FC236}">
                  <a16:creationId xmlns:a16="http://schemas.microsoft.com/office/drawing/2014/main" id="{80BE1060-7183-58F8-EEBF-64135EE82BC5}"/>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sp>
        <p:nvSpPr>
          <p:cNvPr id="11" name="Ovale 10">
            <a:extLst>
              <a:ext uri="{FF2B5EF4-FFF2-40B4-BE49-F238E27FC236}">
                <a16:creationId xmlns:a16="http://schemas.microsoft.com/office/drawing/2014/main" id="{E597A3BE-0D13-9033-E3FD-78202DB799C8}"/>
              </a:ext>
              <a:ext uri="{C183D7F6-B498-43B3-948B-1728B52AA6E4}">
                <adec:decorative xmlns:adec="http://schemas.microsoft.com/office/drawing/2017/decorative" val="1"/>
              </a:ext>
            </a:extLst>
          </p:cNvPr>
          <p:cNvSpPr>
            <a:spLocks noChangeAspect="1"/>
          </p:cNvSpPr>
          <p:nvPr userDrawn="1"/>
        </p:nvSpPr>
        <p:spPr>
          <a:xfrm>
            <a:off x="10168304"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nvGrpSpPr>
          <p:cNvPr id="12" name="Groupe 11">
            <a:extLst>
              <a:ext uri="{FF2B5EF4-FFF2-40B4-BE49-F238E27FC236}">
                <a16:creationId xmlns:a16="http://schemas.microsoft.com/office/drawing/2014/main" id="{D8867D9A-3F3B-94C3-244B-0006226AEF73}"/>
              </a:ext>
              <a:ext uri="{C183D7F6-B498-43B3-948B-1728B52AA6E4}">
                <adec:decorative xmlns:adec="http://schemas.microsoft.com/office/drawing/2017/decorative" val="1"/>
              </a:ext>
            </a:extLst>
          </p:cNvPr>
          <p:cNvGrpSpPr/>
          <p:nvPr userDrawn="1"/>
        </p:nvGrpSpPr>
        <p:grpSpPr>
          <a:xfrm flipH="1">
            <a:off x="9063019" y="3199533"/>
            <a:ext cx="3597052" cy="2615018"/>
            <a:chOff x="4541453" y="3199533"/>
            <a:chExt cx="3597052" cy="2615018"/>
          </a:xfrm>
        </p:grpSpPr>
        <p:sp>
          <p:nvSpPr>
            <p:cNvPr id="13" name="Format libre : Forme 38">
              <a:extLst>
                <a:ext uri="{FF2B5EF4-FFF2-40B4-BE49-F238E27FC236}">
                  <a16:creationId xmlns:a16="http://schemas.microsoft.com/office/drawing/2014/main" id="{955FC3D1-6227-A188-CCDB-11D573FD807A}"/>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grpSp>
          <p:nvGrpSpPr>
            <p:cNvPr id="14" name="Groupe 13">
              <a:extLst>
                <a:ext uri="{FF2B5EF4-FFF2-40B4-BE49-F238E27FC236}">
                  <a16:creationId xmlns:a16="http://schemas.microsoft.com/office/drawing/2014/main" id="{AE6BE70E-C41E-449D-A48C-4EB6BB7DC20D}"/>
                </a:ext>
              </a:extLst>
            </p:cNvPr>
            <p:cNvGrpSpPr/>
            <p:nvPr/>
          </p:nvGrpSpPr>
          <p:grpSpPr>
            <a:xfrm>
              <a:off x="4541453" y="3199533"/>
              <a:ext cx="3478701" cy="2615018"/>
              <a:chOff x="-481151" y="3199533"/>
              <a:chExt cx="3478701" cy="2615018"/>
            </a:xfrm>
          </p:grpSpPr>
          <p:sp>
            <p:nvSpPr>
              <p:cNvPr id="15" name="Format libre : Forme 32">
                <a:extLst>
                  <a:ext uri="{FF2B5EF4-FFF2-40B4-BE49-F238E27FC236}">
                    <a16:creationId xmlns:a16="http://schemas.microsoft.com/office/drawing/2014/main" id="{B7C0B12B-49BE-7855-18FB-8583C8DD9617}"/>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6" name="Ovale 15">
                <a:extLst>
                  <a:ext uri="{FF2B5EF4-FFF2-40B4-BE49-F238E27FC236}">
                    <a16:creationId xmlns:a16="http://schemas.microsoft.com/office/drawing/2014/main" id="{67C78A37-D378-70D3-D6E3-AB9400EB583E}"/>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grpSp>
      <p:grpSp>
        <p:nvGrpSpPr>
          <p:cNvPr id="17" name="Groupe 16">
            <a:extLst>
              <a:ext uri="{FF2B5EF4-FFF2-40B4-BE49-F238E27FC236}">
                <a16:creationId xmlns:a16="http://schemas.microsoft.com/office/drawing/2014/main" id="{02491172-466F-19CC-B639-A1C3CAB1D43A}"/>
              </a:ext>
              <a:ext uri="{C183D7F6-B498-43B3-948B-1728B52AA6E4}">
                <adec:decorative xmlns:adec="http://schemas.microsoft.com/office/drawing/2017/decorative" val="1"/>
              </a:ext>
            </a:extLst>
          </p:cNvPr>
          <p:cNvGrpSpPr/>
          <p:nvPr userDrawn="1"/>
        </p:nvGrpSpPr>
        <p:grpSpPr>
          <a:xfrm>
            <a:off x="5690545" y="4100655"/>
            <a:ext cx="1335600" cy="1262947"/>
            <a:chOff x="10145015" y="2343978"/>
            <a:chExt cx="1335600" cy="1262947"/>
          </a:xfrm>
        </p:grpSpPr>
        <p:sp>
          <p:nvSpPr>
            <p:cNvPr id="18" name="Format libre : Forme 25">
              <a:extLst>
                <a:ext uri="{FF2B5EF4-FFF2-40B4-BE49-F238E27FC236}">
                  <a16:creationId xmlns:a16="http://schemas.microsoft.com/office/drawing/2014/main" id="{45EC885D-265C-397B-5DAF-57A66CDA30B5}"/>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19" name="Ovale 18">
              <a:extLst>
                <a:ext uri="{FF2B5EF4-FFF2-40B4-BE49-F238E27FC236}">
                  <a16:creationId xmlns:a16="http://schemas.microsoft.com/office/drawing/2014/main" id="{3601DB21-D937-2F89-DC26-063DFC7800C8}"/>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spTree>
    <p:extLst>
      <p:ext uri="{BB962C8B-B14F-4D97-AF65-F5344CB8AC3E}">
        <p14:creationId xmlns:p14="http://schemas.microsoft.com/office/powerpoint/2010/main" val="385833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re de la section">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550863" y="4045464"/>
            <a:ext cx="11115355" cy="2286000"/>
          </a:xfrm>
        </p:spPr>
        <p:txBody>
          <a:bodyPr rtlCol="0" anchor="ctr">
            <a:noAutofit/>
          </a:bodyPr>
          <a:lstStyle>
            <a:lvl1pPr algn="l">
              <a:defRPr lang="fr-FR" sz="5400"/>
            </a:lvl1pPr>
          </a:lstStyle>
          <a:p>
            <a:pPr rtl="0"/>
            <a:r>
              <a:rPr lang="fr-FR"/>
              <a:t>Cliquez pour ajouter un titre</a:t>
            </a:r>
          </a:p>
        </p:txBody>
      </p:sp>
      <p:sp>
        <p:nvSpPr>
          <p:cNvPr id="8" name="Espace réservé pour une image 7">
            <a:extLst>
              <a:ext uri="{FF2B5EF4-FFF2-40B4-BE49-F238E27FC236}">
                <a16:creationId xmlns:a16="http://schemas.microsoft.com/office/drawing/2014/main" id="{E592AF4F-2F83-7005-B3AC-6FCC7FB19140}"/>
              </a:ext>
            </a:extLst>
          </p:cNvPr>
          <p:cNvSpPr>
            <a:spLocks noGrp="1"/>
          </p:cNvSpPr>
          <p:nvPr>
            <p:ph type="pic" sz="quarter" idx="13" hasCustomPrompt="1"/>
          </p:nvPr>
        </p:nvSpPr>
        <p:spPr>
          <a:xfrm>
            <a:off x="0" y="4594"/>
            <a:ext cx="12192000" cy="3771878"/>
          </a:xfrm>
        </p:spPr>
        <p:txBody>
          <a:bodyPr rtlCol="0">
            <a:noAutofit/>
          </a:bodyPr>
          <a:lstStyle>
            <a:lvl1pPr marL="0" indent="0" algn="ctr">
              <a:buNone/>
              <a:defRPr lang="fr-FR" sz="2000"/>
            </a:lvl1pPr>
          </a:lstStyle>
          <a:p>
            <a:pPr rtl="0"/>
            <a:r>
              <a:rPr lang="fr-FR"/>
              <a:t>Cliquez sur l’icône pour insérer une image</a:t>
            </a:r>
          </a:p>
        </p:txBody>
      </p:sp>
      <p:sp>
        <p:nvSpPr>
          <p:cNvPr id="7" name="Ovale 6">
            <a:extLst>
              <a:ext uri="{FF2B5EF4-FFF2-40B4-BE49-F238E27FC236}">
                <a16:creationId xmlns:a16="http://schemas.microsoft.com/office/drawing/2014/main" id="{57BF9F63-86BE-5515-AD3C-59481B3FF4B4}"/>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4" name="Espace réservé à la date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defPPr>
              <a:defRPr lang="fr-FR"/>
            </a:defPPr>
          </a:lstStyle>
          <a:p>
            <a:pPr rtl="0"/>
            <a:r>
              <a:rPr lang="fr-FR"/>
              <a:t>20XX</a:t>
            </a:r>
            <a:endParaRPr lang="fr-FR" dirty="0"/>
          </a:p>
        </p:txBody>
      </p:sp>
      <p:sp>
        <p:nvSpPr>
          <p:cNvPr id="5" name="Espace réservé au pied de page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defPPr>
              <a:defRPr lang="fr-FR"/>
            </a:defPPr>
          </a:lstStyle>
          <a:p>
            <a:pPr rtl="0"/>
            <a:endParaRPr lang="fr-FR" dirty="0"/>
          </a:p>
        </p:txBody>
      </p:sp>
      <p:sp>
        <p:nvSpPr>
          <p:cNvPr id="6" name="Espace réservé pour un numéro de diapositive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defPPr>
              <a:defRPr lang="fr-FR"/>
            </a:defPPr>
          </a:lstStyle>
          <a:p>
            <a:pPr rtl="0"/>
            <a:fld id="{CBD12358-51D2-46B3-9BDE-DF29528B9454}" type="slidenum">
              <a:rPr lang="fr-FR" smtClean="0"/>
              <a:t>‹N°›</a:t>
            </a:fld>
            <a:endParaRPr lang="fr-FR" dirty="0"/>
          </a:p>
        </p:txBody>
      </p:sp>
    </p:spTree>
    <p:extLst>
      <p:ext uri="{BB962C8B-B14F-4D97-AF65-F5344CB8AC3E}">
        <p14:creationId xmlns:p14="http://schemas.microsoft.com/office/powerpoint/2010/main" val="372899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re + sous-titre +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550863" y="196900"/>
            <a:ext cx="4159160" cy="3155900"/>
          </a:xfrm>
        </p:spPr>
        <p:txBody>
          <a:bodyPr lIns="91440" rtlCol="0" anchor="b">
            <a:noAutofit/>
          </a:bodyPr>
          <a:lstStyle>
            <a:lvl1pPr algn="l">
              <a:defRPr lang="fr-FR" sz="4000"/>
            </a:lvl1pPr>
          </a:lstStyle>
          <a:p>
            <a:pPr rtl="0"/>
            <a:r>
              <a:rPr lang="fr-FR"/>
              <a:t>Cliquez pour ajouter un titre</a:t>
            </a:r>
          </a:p>
        </p:txBody>
      </p:sp>
      <p:sp>
        <p:nvSpPr>
          <p:cNvPr id="3" name="Sous-titr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547271" y="3505200"/>
            <a:ext cx="4159160" cy="2352356"/>
          </a:xfrm>
        </p:spPr>
        <p:txBody>
          <a:bodyPr lIns="91440" rIns="91440" rtlCol="0">
            <a:noAutofit/>
          </a:bodyPr>
          <a:lstStyle>
            <a:lvl1pPr marL="0" indent="0" algn="l">
              <a:lnSpc>
                <a:spcPct val="100000"/>
              </a:lnSpc>
              <a:spcAft>
                <a:spcPts val="0"/>
              </a:spcAft>
              <a:buFont typeface="Arial" panose="020B0604020202020204" pitchFamily="34" charset="0"/>
              <a:buNone/>
              <a:defRPr lang="fr-FR" sz="2400">
                <a:solidFill>
                  <a:schemeClr val="tx1"/>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Cliquez pour ajouter un sous-titre</a:t>
            </a:r>
          </a:p>
        </p:txBody>
      </p:sp>
      <p:sp>
        <p:nvSpPr>
          <p:cNvPr id="14" name="Ovale 13">
            <a:extLst>
              <a:ext uri="{FF2B5EF4-FFF2-40B4-BE49-F238E27FC236}">
                <a16:creationId xmlns:a16="http://schemas.microsoft.com/office/drawing/2014/main" id="{60ABD6E1-FE78-D78B-E80C-09490F5D8D05}"/>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nvGrpSpPr>
          <p:cNvPr id="10" name="Groupe 9">
            <a:extLst>
              <a:ext uri="{FF2B5EF4-FFF2-40B4-BE49-F238E27FC236}">
                <a16:creationId xmlns:a16="http://schemas.microsoft.com/office/drawing/2014/main" id="{62BB1BCD-5C1C-ED05-D6B4-F92367209BEF}"/>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11" name="Format libre 5">
              <a:extLst>
                <a:ext uri="{FF2B5EF4-FFF2-40B4-BE49-F238E27FC236}">
                  <a16:creationId xmlns:a16="http://schemas.microsoft.com/office/drawing/2014/main" id="{700A5CAB-28E9-FB7A-E72E-39F3ADE58C6B}"/>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12" name="Format libre 6">
              <a:extLst>
                <a:ext uri="{FF2B5EF4-FFF2-40B4-BE49-F238E27FC236}">
                  <a16:creationId xmlns:a16="http://schemas.microsoft.com/office/drawing/2014/main" id="{2BA2D9BC-CA87-28FA-7A02-455E740EACAB}"/>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13" name="Format libre 8">
              <a:extLst>
                <a:ext uri="{FF2B5EF4-FFF2-40B4-BE49-F238E27FC236}">
                  <a16:creationId xmlns:a16="http://schemas.microsoft.com/office/drawing/2014/main" id="{734E5ADF-EEF0-2501-9D7B-8FC1A49F60A7}"/>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sp>
        <p:nvSpPr>
          <p:cNvPr id="8" name="Espace réservé pour une image 14">
            <a:extLst>
              <a:ext uri="{FF2B5EF4-FFF2-40B4-BE49-F238E27FC236}">
                <a16:creationId xmlns:a16="http://schemas.microsoft.com/office/drawing/2014/main" id="{780F3839-9B1B-2346-C1F4-E876E6AE32E1}"/>
              </a:ext>
            </a:extLst>
          </p:cNvPr>
          <p:cNvSpPr>
            <a:spLocks noGrp="1"/>
          </p:cNvSpPr>
          <p:nvPr>
            <p:ph type="pic" sz="quarter" idx="13"/>
          </p:nvPr>
        </p:nvSpPr>
        <p:spPr>
          <a:xfrm>
            <a:off x="5678049" y="78871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tIns="365760" rtlCol="0">
            <a:noAutofit/>
          </a:bodyPr>
          <a:lstStyle>
            <a:lvl1pPr marL="0" indent="0" algn="ctr">
              <a:buNone/>
              <a:defRPr lang="fr-FR" sz="1800"/>
            </a:lvl1pPr>
          </a:lstStyle>
          <a:p>
            <a:pPr rtl="0"/>
            <a:r>
              <a:rPr lang="fr-FR"/>
              <a:t>Cliquez sur l'icône pour ajouter une image</a:t>
            </a:r>
          </a:p>
        </p:txBody>
      </p:sp>
      <p:sp>
        <p:nvSpPr>
          <p:cNvPr id="4" name="Espace réservé à la date 3">
            <a:extLst>
              <a:ext uri="{FF2B5EF4-FFF2-40B4-BE49-F238E27FC236}">
                <a16:creationId xmlns:a16="http://schemas.microsoft.com/office/drawing/2014/main" id="{C0070940-5919-2C95-2278-32E50BF14DD1}"/>
              </a:ext>
            </a:extLst>
          </p:cNvPr>
          <p:cNvSpPr>
            <a:spLocks noGrp="1"/>
          </p:cNvSpPr>
          <p:nvPr>
            <p:ph type="dt" sz="half" idx="10"/>
          </p:nvPr>
        </p:nvSpPr>
        <p:spPr/>
        <p:txBody>
          <a:bodyPr rtlCol="0"/>
          <a:lstStyle>
            <a:defPPr>
              <a:defRPr lang="fr-FR"/>
            </a:defPPr>
          </a:lstStyle>
          <a:p>
            <a:pPr rtl="0"/>
            <a:r>
              <a:rPr lang="fr-FR"/>
              <a:t>20XX</a:t>
            </a:r>
            <a:endParaRPr lang="fr-FR" dirty="0"/>
          </a:p>
        </p:txBody>
      </p:sp>
      <p:sp>
        <p:nvSpPr>
          <p:cNvPr id="5" name="Espace réservé au pied de page 4">
            <a:extLst>
              <a:ext uri="{FF2B5EF4-FFF2-40B4-BE49-F238E27FC236}">
                <a16:creationId xmlns:a16="http://schemas.microsoft.com/office/drawing/2014/main" id="{1957D599-49CF-19FE-6D86-C5EDB765F413}"/>
              </a:ext>
            </a:extLst>
          </p:cNvPr>
          <p:cNvSpPr>
            <a:spLocks noGrp="1"/>
          </p:cNvSpPr>
          <p:nvPr>
            <p:ph type="ftr" sz="quarter" idx="11"/>
          </p:nvPr>
        </p:nvSpPr>
        <p:spPr/>
        <p:txBody>
          <a:bodyPr rtlCol="0"/>
          <a:lstStyle>
            <a:defPPr>
              <a:defRPr lang="fr-FR"/>
            </a:defPPr>
          </a:lstStyle>
          <a:p>
            <a:pPr rtl="0"/>
            <a:endParaRPr lang="fr-FR" dirty="0"/>
          </a:p>
        </p:txBody>
      </p:sp>
      <p:sp>
        <p:nvSpPr>
          <p:cNvPr id="6" name="Espace réservé pour un numéro de diapositive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rtlCol="0"/>
          <a:lstStyle>
            <a:defPPr>
              <a:defRPr lang="fr-FR"/>
            </a:defPPr>
          </a:lstStyle>
          <a:p>
            <a:pPr rtl="0"/>
            <a:fld id="{CBD12358-51D2-46B3-9BDE-DF29528B9454}" type="slidenum">
              <a:rPr lang="fr-FR" smtClean="0"/>
              <a:t>‹N°›</a:t>
            </a:fld>
            <a:endParaRPr lang="fr-FR" dirty="0"/>
          </a:p>
        </p:txBody>
      </p:sp>
    </p:spTree>
    <p:extLst>
      <p:ext uri="{BB962C8B-B14F-4D97-AF65-F5344CB8AC3E}">
        <p14:creationId xmlns:p14="http://schemas.microsoft.com/office/powerpoint/2010/main" val="3650073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1">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C87E98C0-6053-9701-92D0-4EF9ADBC500C}"/>
              </a:ext>
              <a:ext uri="{C183D7F6-B498-43B3-948B-1728B52AA6E4}">
                <adec:decorative xmlns:adec="http://schemas.microsoft.com/office/drawing/2017/decorative" val="1"/>
              </a:ext>
            </a:extLst>
          </p:cNvPr>
          <p:cNvGrpSpPr/>
          <p:nvPr userDrawn="1"/>
        </p:nvGrpSpPr>
        <p:grpSpPr>
          <a:xfrm flipH="1" flipV="1">
            <a:off x="9063019" y="746716"/>
            <a:ext cx="3597052" cy="2615018"/>
            <a:chOff x="4541453" y="3199533"/>
            <a:chExt cx="3597052" cy="2615018"/>
          </a:xfrm>
        </p:grpSpPr>
        <p:sp>
          <p:nvSpPr>
            <p:cNvPr id="8" name="Format libre : Forme 38">
              <a:extLst>
                <a:ext uri="{FF2B5EF4-FFF2-40B4-BE49-F238E27FC236}">
                  <a16:creationId xmlns:a16="http://schemas.microsoft.com/office/drawing/2014/main" id="{C32B1A1D-760B-9D3D-A869-E50FC962A629}"/>
                </a:ext>
              </a:extLst>
            </p:cNvPr>
            <p:cNvSpPr>
              <a:spLocks noChangeAspect="1"/>
            </p:cNvSpPr>
            <p:nvPr/>
          </p:nvSpPr>
          <p:spPr>
            <a:xfrm rot="18900000" flipV="1">
              <a:off x="4602175"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grpSp>
          <p:nvGrpSpPr>
            <p:cNvPr id="9" name="Groupe 8">
              <a:extLst>
                <a:ext uri="{FF2B5EF4-FFF2-40B4-BE49-F238E27FC236}">
                  <a16:creationId xmlns:a16="http://schemas.microsoft.com/office/drawing/2014/main" id="{D02EF78B-5BDF-8632-B9B1-087DB042EEC7}"/>
                </a:ext>
              </a:extLst>
            </p:cNvPr>
            <p:cNvGrpSpPr/>
            <p:nvPr/>
          </p:nvGrpSpPr>
          <p:grpSpPr>
            <a:xfrm>
              <a:off x="4541453" y="3199533"/>
              <a:ext cx="3478701" cy="2615018"/>
              <a:chOff x="-481151" y="3199533"/>
              <a:chExt cx="3478701" cy="2615018"/>
            </a:xfrm>
          </p:grpSpPr>
          <p:sp>
            <p:nvSpPr>
              <p:cNvPr id="10" name="Format libre : Forme 32">
                <a:extLst>
                  <a:ext uri="{FF2B5EF4-FFF2-40B4-BE49-F238E27FC236}">
                    <a16:creationId xmlns:a16="http://schemas.microsoft.com/office/drawing/2014/main" id="{5C54B3E8-515B-0865-9321-DB3793A62240}"/>
                  </a:ext>
                </a:extLst>
              </p:cNvPr>
              <p:cNvSpPr>
                <a:spLocks noChangeAspect="1"/>
              </p:cNvSpPr>
              <p:nvPr userDrawn="1"/>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dirty="0"/>
              </a:p>
            </p:txBody>
          </p:sp>
          <p:sp>
            <p:nvSpPr>
              <p:cNvPr id="11" name="Ovale 10">
                <a:extLst>
                  <a:ext uri="{FF2B5EF4-FFF2-40B4-BE49-F238E27FC236}">
                    <a16:creationId xmlns:a16="http://schemas.microsoft.com/office/drawing/2014/main" id="{56E92718-2CCD-B15D-8DE5-46285BEA256B}"/>
                  </a:ext>
                </a:extLst>
              </p:cNvPr>
              <p:cNvSpPr/>
              <p:nvPr userDrawn="1"/>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grpSp>
      <p:grpSp>
        <p:nvGrpSpPr>
          <p:cNvPr id="19" name="Groupe 18">
            <a:extLst>
              <a:ext uri="{FF2B5EF4-FFF2-40B4-BE49-F238E27FC236}">
                <a16:creationId xmlns:a16="http://schemas.microsoft.com/office/drawing/2014/main" id="{AEA0B78B-84F0-8B85-40E8-678689DC13E6}"/>
              </a:ext>
              <a:ext uri="{C183D7F6-B498-43B3-948B-1728B52AA6E4}">
                <adec:decorative xmlns:adec="http://schemas.microsoft.com/office/drawing/2017/decorative" val="1"/>
              </a:ext>
            </a:extLst>
          </p:cNvPr>
          <p:cNvGrpSpPr/>
          <p:nvPr userDrawn="1"/>
        </p:nvGrpSpPr>
        <p:grpSpPr>
          <a:xfrm>
            <a:off x="8723112" y="5088958"/>
            <a:ext cx="1335600" cy="1262947"/>
            <a:chOff x="10145015" y="2343978"/>
            <a:chExt cx="1335600" cy="1262947"/>
          </a:xfrm>
        </p:grpSpPr>
        <p:sp>
          <p:nvSpPr>
            <p:cNvPr id="20" name="Format libre : Forme 25">
              <a:extLst>
                <a:ext uri="{FF2B5EF4-FFF2-40B4-BE49-F238E27FC236}">
                  <a16:creationId xmlns:a16="http://schemas.microsoft.com/office/drawing/2014/main" id="{2E5D7C6F-BF77-9B7D-5B12-7AF3ED280B43}"/>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21" name="Ovale 20">
              <a:extLst>
                <a:ext uri="{FF2B5EF4-FFF2-40B4-BE49-F238E27FC236}">
                  <a16:creationId xmlns:a16="http://schemas.microsoft.com/office/drawing/2014/main" id="{FA599EE6-2673-0AD8-EAE0-45C79326015E}"/>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grpSp>
        <p:nvGrpSpPr>
          <p:cNvPr id="12" name="Groupe 11">
            <a:extLst>
              <a:ext uri="{FF2B5EF4-FFF2-40B4-BE49-F238E27FC236}">
                <a16:creationId xmlns:a16="http://schemas.microsoft.com/office/drawing/2014/main" id="{3BDBC526-6DCD-4FF6-8395-D8C22E46E527}"/>
              </a:ext>
              <a:ext uri="{C183D7F6-B498-43B3-948B-1728B52AA6E4}">
                <adec:decorative xmlns:adec="http://schemas.microsoft.com/office/drawing/2017/decorative" val="1"/>
              </a:ext>
            </a:extLst>
          </p:cNvPr>
          <p:cNvGrpSpPr/>
          <p:nvPr/>
        </p:nvGrpSpPr>
        <p:grpSpPr>
          <a:xfrm>
            <a:off x="613998" y="5334748"/>
            <a:ext cx="678135" cy="990000"/>
            <a:chOff x="10490969" y="1448827"/>
            <a:chExt cx="678135" cy="990000"/>
          </a:xfrm>
        </p:grpSpPr>
        <p:sp>
          <p:nvSpPr>
            <p:cNvPr id="13" name="Format libre : Form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sp>
          <p:nvSpPr>
            <p:cNvPr id="14" name="Ovale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15" name="Ovale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16" name="Format libre : Form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stStyle>
            <a:p>
              <a:pPr algn="ctr" rtl="0"/>
              <a:endParaRPr lang="fr-FR" dirty="0">
                <a:solidFill>
                  <a:schemeClr val="tx1"/>
                </a:solidFill>
              </a:endParaRPr>
            </a:p>
          </p:txBody>
        </p:sp>
      </p:grpSp>
      <p:sp>
        <p:nvSpPr>
          <p:cNvPr id="2" name="Titre 1">
            <a:extLst>
              <a:ext uri="{FF2B5EF4-FFF2-40B4-BE49-F238E27FC236}">
                <a16:creationId xmlns:a16="http://schemas.microsoft.com/office/drawing/2014/main" id="{B1A4B040-51E3-4DA0-B21D-EEE173E7536F}"/>
              </a:ext>
            </a:extLst>
          </p:cNvPr>
          <p:cNvSpPr>
            <a:spLocks noGrp="1"/>
          </p:cNvSpPr>
          <p:nvPr>
            <p:ph type="title" hasCustomPrompt="1"/>
          </p:nvPr>
        </p:nvSpPr>
        <p:spPr>
          <a:xfrm>
            <a:off x="550862" y="498474"/>
            <a:ext cx="7960421" cy="1450217"/>
          </a:xfrm>
        </p:spPr>
        <p:txBody>
          <a:bodyPr vert="horz" wrap="square" lIns="0" tIns="0" rIns="0" bIns="0" rtlCol="0" anchor="t" anchorCtr="0">
            <a:normAutofit/>
          </a:bodyPr>
          <a:lstStyle>
            <a:lvl1pPr>
              <a:defRPr lang="fr-FR" sz="4000" dirty="0"/>
            </a:lvl1pPr>
          </a:lstStyle>
          <a:p>
            <a:pPr lvl="0" rtl="0">
              <a:lnSpc>
                <a:spcPct val="100000"/>
              </a:lnSpc>
            </a:pPr>
            <a:r>
              <a:rPr lang="fr-FR"/>
              <a:t>Cliquez pour ajouter un titre</a:t>
            </a:r>
          </a:p>
        </p:txBody>
      </p:sp>
      <p:sp>
        <p:nvSpPr>
          <p:cNvPr id="3" name="Espace réservé pour un contenu 2">
            <a:extLst>
              <a:ext uri="{FF2B5EF4-FFF2-40B4-BE49-F238E27FC236}">
                <a16:creationId xmlns:a16="http://schemas.microsoft.com/office/drawing/2014/main" id="{F8A2CD90-429B-4A55-B6C8-DD6CE6994118}"/>
              </a:ext>
            </a:extLst>
          </p:cNvPr>
          <p:cNvSpPr>
            <a:spLocks noGrp="1"/>
          </p:cNvSpPr>
          <p:nvPr>
            <p:ph idx="1" hasCustomPrompt="1"/>
          </p:nvPr>
        </p:nvSpPr>
        <p:spPr>
          <a:xfrm>
            <a:off x="581343" y="2103039"/>
            <a:ext cx="7929940" cy="3979625"/>
          </a:xfrm>
        </p:spPr>
        <p:txBody>
          <a:bodyPr rtlCol="0">
            <a:normAutofit/>
          </a:bodyPr>
          <a:lstStyle>
            <a:lvl1pPr>
              <a:defRPr lang="fr-FR" sz="1800">
                <a:solidFill>
                  <a:schemeClr val="tx1"/>
                </a:solidFill>
              </a:defRPr>
            </a:lvl1pPr>
            <a:lvl2pPr>
              <a:defRPr lang="fr-FR" sz="1200">
                <a:solidFill>
                  <a:schemeClr val="tx1"/>
                </a:solidFill>
              </a:defRPr>
            </a:lvl2pPr>
            <a:lvl3pPr>
              <a:defRPr lang="fr-FR" sz="1200">
                <a:solidFill>
                  <a:schemeClr val="tx1"/>
                </a:solidFill>
              </a:defRPr>
            </a:lvl3pPr>
            <a:lvl4pPr>
              <a:defRPr lang="fr-FR" sz="1200">
                <a:solidFill>
                  <a:schemeClr val="tx1"/>
                </a:solidFill>
              </a:defRPr>
            </a:lvl4pPr>
            <a:lvl5pPr>
              <a:defRPr lang="fr-FR" sz="1200">
                <a:solidFill>
                  <a:schemeClr val="tx1"/>
                </a:solidFill>
              </a:defRPr>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à la date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lstStyle>
            <a:defPPr>
              <a:defRPr lang="fr-FR"/>
            </a:defPPr>
          </a:lstStyle>
          <a:p>
            <a:pPr rtl="0"/>
            <a:r>
              <a:rPr lang="fr-FR"/>
              <a:t>20XX</a:t>
            </a:r>
            <a:endParaRPr lang="fr-FR" dirty="0"/>
          </a:p>
        </p:txBody>
      </p:sp>
      <p:sp>
        <p:nvSpPr>
          <p:cNvPr id="5" name="Espace réservé au pied de page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lstStyle>
            <a:defPPr>
              <a:defRPr lang="fr-FR"/>
            </a:defPPr>
          </a:lstStyle>
          <a:p>
            <a:pPr rtl="0"/>
            <a:endParaRPr lang="fr-FR" dirty="0"/>
          </a:p>
        </p:txBody>
      </p:sp>
      <p:sp>
        <p:nvSpPr>
          <p:cNvPr id="6" name="Espace réservé pour un numéro de diapositive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lstStyle>
            <a:defPPr>
              <a:defRPr lang="fr-FR"/>
            </a:defPPr>
          </a:lstStyle>
          <a:p>
            <a:pPr rtl="0"/>
            <a:fld id="{DBA1B0FB-D917-4C8C-928F-313BD683BF39}" type="slidenum">
              <a:rPr lang="fr-FR" smtClean="0"/>
              <a:t>‹N°›</a:t>
            </a:fld>
            <a:endParaRPr lang="fr-FR" dirty="0"/>
          </a:p>
        </p:txBody>
      </p:sp>
    </p:spTree>
    <p:extLst>
      <p:ext uri="{BB962C8B-B14F-4D97-AF65-F5344CB8AC3E}">
        <p14:creationId xmlns:p14="http://schemas.microsoft.com/office/powerpoint/2010/main" val="66099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 sous-titre">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096D26C0-4AFC-33CC-99BE-317E9A844352}"/>
              </a:ext>
            </a:extLst>
          </p:cNvPr>
          <p:cNvSpPr>
            <a:spLocks noGrp="1"/>
          </p:cNvSpPr>
          <p:nvPr>
            <p:ph type="pic" sz="quarter" idx="13" hasCustomPrompt="1"/>
          </p:nvPr>
        </p:nvSpPr>
        <p:spPr>
          <a:xfrm>
            <a:off x="0" y="0"/>
            <a:ext cx="12192000" cy="6858000"/>
          </a:xfrm>
        </p:spPr>
        <p:txBody>
          <a:bodyPr rtlCol="0"/>
          <a:lstStyle>
            <a:lvl1pPr marL="0" indent="0" algn="ctr">
              <a:buNone/>
              <a:defRPr lang="fr-FR" sz="2000"/>
            </a:lvl1pPr>
          </a:lstStyle>
          <a:p>
            <a:pPr rtl="0"/>
            <a:r>
              <a:rPr lang="fr-FR"/>
              <a:t>Cliquez sur l’icône pour insérer une image</a:t>
            </a:r>
          </a:p>
        </p:txBody>
      </p:sp>
      <p:sp>
        <p:nvSpPr>
          <p:cNvPr id="2" name="Titr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1376680"/>
            <a:ext cx="9144000" cy="2286000"/>
          </a:xfrm>
        </p:spPr>
        <p:txBody>
          <a:bodyPr rtlCol="0" anchor="b">
            <a:noAutofit/>
          </a:bodyPr>
          <a:lstStyle>
            <a:lvl1pPr algn="ctr">
              <a:defRPr lang="fr-FR" sz="5400"/>
            </a:lvl1pPr>
          </a:lstStyle>
          <a:p>
            <a:pPr rtl="0"/>
            <a:r>
              <a:rPr lang="fr-FR"/>
              <a:t>Cliquez pour ajouter un titre</a:t>
            </a:r>
          </a:p>
        </p:txBody>
      </p:sp>
      <p:sp>
        <p:nvSpPr>
          <p:cNvPr id="3" name="Sous-titr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799840"/>
            <a:ext cx="9144000" cy="2286000"/>
          </a:xfrm>
        </p:spPr>
        <p:txBody>
          <a:bodyPr rtlCol="0">
            <a:noAutofit/>
          </a:bodyPr>
          <a:lstStyle>
            <a:lvl1pPr marL="0" indent="0" algn="ctr">
              <a:buNone/>
              <a:defRPr lang="fr-FR" sz="1800">
                <a:solidFill>
                  <a:schemeClr val="tx1"/>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Cliquez pour ajouter un sous-titre</a:t>
            </a:r>
          </a:p>
        </p:txBody>
      </p:sp>
      <p:sp>
        <p:nvSpPr>
          <p:cNvPr id="4" name="Espace réservé à la date 3">
            <a:extLst>
              <a:ext uri="{FF2B5EF4-FFF2-40B4-BE49-F238E27FC236}">
                <a16:creationId xmlns:a16="http://schemas.microsoft.com/office/drawing/2014/main" id="{C0070940-5919-2C95-2278-32E50BF14DD1}"/>
              </a:ext>
            </a:extLst>
          </p:cNvPr>
          <p:cNvSpPr>
            <a:spLocks noGrp="1"/>
          </p:cNvSpPr>
          <p:nvPr>
            <p:ph type="dt" sz="half" idx="10"/>
          </p:nvPr>
        </p:nvSpPr>
        <p:spPr/>
        <p:txBody>
          <a:bodyPr rtlCol="0"/>
          <a:lstStyle>
            <a:defPPr>
              <a:defRPr lang="fr-FR"/>
            </a:defPPr>
          </a:lstStyle>
          <a:p>
            <a:pPr rtl="0"/>
            <a:r>
              <a:rPr lang="fr-FR"/>
              <a:t>20XX</a:t>
            </a:r>
            <a:endParaRPr lang="fr-FR" dirty="0"/>
          </a:p>
        </p:txBody>
      </p:sp>
      <p:sp>
        <p:nvSpPr>
          <p:cNvPr id="5" name="Espace réservé au pied de page 4">
            <a:extLst>
              <a:ext uri="{FF2B5EF4-FFF2-40B4-BE49-F238E27FC236}">
                <a16:creationId xmlns:a16="http://schemas.microsoft.com/office/drawing/2014/main" id="{1957D599-49CF-19FE-6D86-C5EDB765F413}"/>
              </a:ext>
            </a:extLst>
          </p:cNvPr>
          <p:cNvSpPr>
            <a:spLocks noGrp="1"/>
          </p:cNvSpPr>
          <p:nvPr>
            <p:ph type="ftr" sz="quarter" idx="11"/>
          </p:nvPr>
        </p:nvSpPr>
        <p:spPr/>
        <p:txBody>
          <a:bodyPr rtlCol="0"/>
          <a:lstStyle>
            <a:defPPr>
              <a:defRPr lang="fr-FR"/>
            </a:defPPr>
          </a:lstStyle>
          <a:p>
            <a:pPr rtl="0"/>
            <a:endParaRPr lang="fr-FR" dirty="0"/>
          </a:p>
        </p:txBody>
      </p:sp>
      <p:sp>
        <p:nvSpPr>
          <p:cNvPr id="6" name="Espace réservé pour un numéro de diapositive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rtlCol="0"/>
          <a:lstStyle>
            <a:defPPr>
              <a:defRPr lang="fr-FR"/>
            </a:defPPr>
          </a:lstStyle>
          <a:p>
            <a:pPr rtl="0"/>
            <a:fld id="{CBD12358-51D2-46B3-9BDE-DF29528B9454}" type="slidenum">
              <a:rPr lang="fr-FR" smtClean="0"/>
              <a:t>‹N°›</a:t>
            </a:fld>
            <a:endParaRPr lang="fr-FR" dirty="0"/>
          </a:p>
        </p:txBody>
      </p:sp>
    </p:spTree>
    <p:extLst>
      <p:ext uri="{BB962C8B-B14F-4D97-AF65-F5344CB8AC3E}">
        <p14:creationId xmlns:p14="http://schemas.microsoft.com/office/powerpoint/2010/main" val="35355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1">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nvGrpSpPr>
          <p:cNvPr id="13" name="Groupe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ormat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sp>
        <p:nvSpPr>
          <p:cNvPr id="2" name="Titr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508635"/>
            <a:ext cx="11090274" cy="1332000"/>
          </a:xfrm>
        </p:spPr>
        <p:txBody>
          <a:bodyPr rtlCol="0">
            <a:normAutofit/>
          </a:bodyPr>
          <a:lstStyle>
            <a:lvl1pPr>
              <a:lnSpc>
                <a:spcPct val="100000"/>
              </a:lnSpc>
              <a:defRPr lang="fr-FR" sz="4000"/>
            </a:lvl1pPr>
          </a:lstStyle>
          <a:p>
            <a:pPr rtl="0"/>
            <a:r>
              <a:rPr lang="fr-FR"/>
              <a:t>Cliquez pour ajouter un titre</a:t>
            </a:r>
          </a:p>
        </p:txBody>
      </p:sp>
      <p:sp>
        <p:nvSpPr>
          <p:cNvPr id="3" name="Espace réservé pour un contenu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2097175"/>
            <a:ext cx="5435600" cy="3995650"/>
          </a:xfrm>
        </p:spPr>
        <p:txBody>
          <a:bodyPr rtlCol="0">
            <a:normAutofit/>
          </a:bodyPr>
          <a:lstStyle>
            <a:lvl1pPr marL="0" indent="0">
              <a:spcBef>
                <a:spcPts val="1000"/>
              </a:spcBef>
              <a:buNone/>
              <a:defRPr lang="fr-FR" sz="1800">
                <a:solidFill>
                  <a:schemeClr val="tx1"/>
                </a:solidFill>
              </a:defRPr>
            </a:lvl1pPr>
            <a:lvl2pPr marL="228600">
              <a:spcBef>
                <a:spcPts val="1000"/>
              </a:spcBef>
              <a:defRPr lang="fr-FR" sz="1800">
                <a:solidFill>
                  <a:schemeClr val="tx1"/>
                </a:solidFill>
              </a:defRPr>
            </a:lvl2pPr>
            <a:lvl3pPr marL="411480" indent="-228600">
              <a:spcBef>
                <a:spcPts val="1000"/>
              </a:spcBef>
              <a:defRPr lang="fr-FR" sz="1800">
                <a:solidFill>
                  <a:schemeClr val="tx1"/>
                </a:solidFill>
              </a:defRPr>
            </a:lvl3pPr>
            <a:lvl4pPr marL="594360">
              <a:spcBef>
                <a:spcPts val="1000"/>
              </a:spcBef>
              <a:defRPr lang="fr-FR" sz="1800">
                <a:solidFill>
                  <a:schemeClr val="tx1"/>
                </a:solidFill>
              </a:defRPr>
            </a:lvl4pPr>
            <a:lvl5pPr marL="777240">
              <a:spcBef>
                <a:spcPts val="1000"/>
              </a:spcBef>
              <a:defRPr lang="fr-FR" sz="1800">
                <a:solidFill>
                  <a:schemeClr val="tx1"/>
                </a:solidFill>
              </a:defRPr>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1" name="Espace réservé pour un contenu 2">
            <a:extLst>
              <a:ext uri="{FF2B5EF4-FFF2-40B4-BE49-F238E27FC236}">
                <a16:creationId xmlns:a16="http://schemas.microsoft.com/office/drawing/2014/main" id="{6B65629D-0977-C0EA-5E0B-C4822F43DAEE}"/>
              </a:ext>
            </a:extLst>
          </p:cNvPr>
          <p:cNvSpPr>
            <a:spLocks noGrp="1"/>
          </p:cNvSpPr>
          <p:nvPr>
            <p:ph sz="half" idx="13" hasCustomPrompt="1"/>
          </p:nvPr>
        </p:nvSpPr>
        <p:spPr>
          <a:xfrm>
            <a:off x="6205540" y="2097175"/>
            <a:ext cx="5435600" cy="3995650"/>
          </a:xfrm>
        </p:spPr>
        <p:txBody>
          <a:bodyPr rtlCol="0">
            <a:normAutofit/>
          </a:bodyPr>
          <a:lstStyle>
            <a:lvl1pPr marL="0" indent="0">
              <a:spcBef>
                <a:spcPts val="1000"/>
              </a:spcBef>
              <a:buNone/>
              <a:defRPr lang="fr-FR" sz="1800">
                <a:solidFill>
                  <a:schemeClr val="tx1"/>
                </a:solidFill>
              </a:defRPr>
            </a:lvl1pPr>
            <a:lvl2pPr marL="228600">
              <a:spcBef>
                <a:spcPts val="1000"/>
              </a:spcBef>
              <a:defRPr lang="fr-FR" sz="1800">
                <a:solidFill>
                  <a:schemeClr val="tx1"/>
                </a:solidFill>
              </a:defRPr>
            </a:lvl2pPr>
            <a:lvl3pPr marL="411480" indent="-228600">
              <a:spcBef>
                <a:spcPts val="1000"/>
              </a:spcBef>
              <a:defRPr lang="fr-FR" sz="1800">
                <a:solidFill>
                  <a:schemeClr val="tx1"/>
                </a:solidFill>
              </a:defRPr>
            </a:lvl3pPr>
            <a:lvl4pPr marL="594360">
              <a:spcBef>
                <a:spcPts val="1000"/>
              </a:spcBef>
              <a:defRPr lang="fr-FR" sz="1800">
                <a:solidFill>
                  <a:schemeClr val="tx1"/>
                </a:solidFill>
              </a:defRPr>
            </a:lvl4pPr>
            <a:lvl5pPr marL="777240">
              <a:spcBef>
                <a:spcPts val="1000"/>
              </a:spcBef>
              <a:defRPr lang="fr-FR" sz="1800">
                <a:solidFill>
                  <a:schemeClr val="tx1"/>
                </a:solidFill>
              </a:defRPr>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à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lstStyle>
            <a:defPPr>
              <a:defRPr lang="fr-FR"/>
            </a:defPPr>
          </a:lstStyle>
          <a:p>
            <a:pPr rtl="0"/>
            <a:r>
              <a:rPr lang="fr-FR"/>
              <a:t>20XX</a:t>
            </a:r>
            <a:endParaRPr lang="fr-FR" dirty="0"/>
          </a:p>
        </p:txBody>
      </p:sp>
      <p:sp>
        <p:nvSpPr>
          <p:cNvPr id="6" name="Espace réservé a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lstStyle>
            <a:defPPr>
              <a:defRPr lang="fr-FR"/>
            </a:defPPr>
          </a:lstStyle>
          <a:p>
            <a:pPr rtl="0"/>
            <a:endParaRPr lang="fr-FR" dirty="0"/>
          </a:p>
        </p:txBody>
      </p:sp>
      <p:sp>
        <p:nvSpPr>
          <p:cNvPr id="7" name="Espace réservé pour un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lstStyle>
            <a:defPPr>
              <a:defRPr lang="fr-FR"/>
            </a:defPPr>
          </a:lstStyle>
          <a:p>
            <a:pPr rtl="0"/>
            <a:fld id="{DBA1B0FB-D917-4C8C-928F-313BD683BF39}" type="slidenum">
              <a:rPr lang="fr-FR" smtClean="0"/>
              <a:t>‹N°›</a:t>
            </a:fld>
            <a:endParaRPr lang="fr-FR" dirty="0"/>
          </a:p>
        </p:txBody>
      </p:sp>
    </p:spTree>
    <p:extLst>
      <p:ext uri="{BB962C8B-B14F-4D97-AF65-F5344CB8AC3E}">
        <p14:creationId xmlns:p14="http://schemas.microsoft.com/office/powerpoint/2010/main" val="180611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u + image ">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40C44A-93E6-6C58-5E88-AFDC594EC27A}"/>
              </a:ext>
            </a:extLst>
          </p:cNvPr>
          <p:cNvSpPr>
            <a:spLocks noGrp="1"/>
          </p:cNvSpPr>
          <p:nvPr>
            <p:ph type="title" hasCustomPrompt="1"/>
          </p:nvPr>
        </p:nvSpPr>
        <p:spPr>
          <a:xfrm>
            <a:off x="600974" y="196900"/>
            <a:ext cx="4899628" cy="2331490"/>
          </a:xfrm>
        </p:spPr>
        <p:txBody>
          <a:bodyPr rtlCol="0" anchor="b" anchorCtr="0">
            <a:noAutofit/>
          </a:bodyPr>
          <a:lstStyle>
            <a:lvl1pPr algn="r">
              <a:defRPr lang="fr-FR" sz="4000"/>
            </a:lvl1pPr>
          </a:lstStyle>
          <a:p>
            <a:pPr rtl="0"/>
            <a:r>
              <a:rPr lang="fr-FR"/>
              <a:t>Cliquez pour ajouter un titre</a:t>
            </a:r>
          </a:p>
        </p:txBody>
      </p:sp>
      <p:sp>
        <p:nvSpPr>
          <p:cNvPr id="3" name="Espace réservé pour un contenu 2">
            <a:extLst>
              <a:ext uri="{FF2B5EF4-FFF2-40B4-BE49-F238E27FC236}">
                <a16:creationId xmlns:a16="http://schemas.microsoft.com/office/drawing/2014/main" id="{0C813049-5F46-053E-6279-8183259649A6}"/>
              </a:ext>
            </a:extLst>
          </p:cNvPr>
          <p:cNvSpPr>
            <a:spLocks noGrp="1"/>
          </p:cNvSpPr>
          <p:nvPr>
            <p:ph sz="half" idx="1" hasCustomPrompt="1"/>
          </p:nvPr>
        </p:nvSpPr>
        <p:spPr>
          <a:xfrm>
            <a:off x="583162" y="2827209"/>
            <a:ext cx="4917440" cy="3442144"/>
          </a:xfrm>
        </p:spPr>
        <p:txBody>
          <a:bodyPr rtlCol="0">
            <a:normAutofit/>
          </a:bodyPr>
          <a:lstStyle>
            <a:lvl1pPr marL="0" indent="0" algn="r">
              <a:buNone/>
              <a:defRPr lang="fr-FR" sz="1800">
                <a:solidFill>
                  <a:schemeClr val="tx1"/>
                </a:solidFill>
              </a:defRPr>
            </a:lvl1pPr>
            <a:lvl2pPr algn="r">
              <a:defRPr lang="fr-FR" sz="1200">
                <a:solidFill>
                  <a:schemeClr val="tx1"/>
                </a:solidFill>
              </a:defRPr>
            </a:lvl2pPr>
            <a:lvl3pPr algn="r">
              <a:defRPr lang="fr-FR" sz="1200">
                <a:solidFill>
                  <a:schemeClr val="tx1"/>
                </a:solidFill>
              </a:defRPr>
            </a:lvl3pPr>
            <a:lvl4pPr algn="r">
              <a:defRPr lang="fr-FR" sz="1200">
                <a:solidFill>
                  <a:schemeClr val="tx1"/>
                </a:solidFill>
              </a:defRPr>
            </a:lvl4pPr>
            <a:lvl5pPr algn="r">
              <a:defRPr lang="fr-FR" sz="1200">
                <a:solidFill>
                  <a:schemeClr val="tx1"/>
                </a:solidFill>
              </a:defRPr>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pour une image 7">
            <a:extLst>
              <a:ext uri="{FF2B5EF4-FFF2-40B4-BE49-F238E27FC236}">
                <a16:creationId xmlns:a16="http://schemas.microsoft.com/office/drawing/2014/main" id="{BC013AD6-0EF3-2B25-DDBD-2DF706123AEE}"/>
              </a:ext>
            </a:extLst>
          </p:cNvPr>
          <p:cNvSpPr>
            <a:spLocks noGrp="1"/>
          </p:cNvSpPr>
          <p:nvPr>
            <p:ph type="pic" sz="quarter" idx="13"/>
          </p:nvPr>
        </p:nvSpPr>
        <p:spPr>
          <a:xfrm>
            <a:off x="6095588" y="0"/>
            <a:ext cx="6095998" cy="6858000"/>
          </a:xfrm>
        </p:spPr>
        <p:txBody>
          <a:bodyPr rtlCol="0">
            <a:normAutofit/>
          </a:bodyPr>
          <a:lstStyle>
            <a:lvl1pPr marL="0" indent="0" algn="ctr">
              <a:buNone/>
              <a:defRPr lang="fr-FR" sz="2000">
                <a:solidFill>
                  <a:schemeClr val="tx1"/>
                </a:solidFill>
              </a:defRPr>
            </a:lvl1pPr>
          </a:lstStyle>
          <a:p>
            <a:pPr rtl="0"/>
            <a:r>
              <a:rPr lang="fr-FR"/>
              <a:t>Cliquez sur l'icône pour ajouter une image</a:t>
            </a:r>
          </a:p>
        </p:txBody>
      </p:sp>
      <p:grpSp>
        <p:nvGrpSpPr>
          <p:cNvPr id="4" name="Groupe 3">
            <a:extLst>
              <a:ext uri="{FF2B5EF4-FFF2-40B4-BE49-F238E27FC236}">
                <a16:creationId xmlns:a16="http://schemas.microsoft.com/office/drawing/2014/main" id="{A904CD02-7C7D-28DD-85A8-2FD92C29D32A}"/>
              </a:ext>
              <a:ext uri="{C183D7F6-B498-43B3-948B-1728B52AA6E4}">
                <adec:decorative xmlns:adec="http://schemas.microsoft.com/office/drawing/2017/decorative" val="1"/>
              </a:ext>
            </a:extLst>
          </p:cNvPr>
          <p:cNvGrpSpPr/>
          <p:nvPr userDrawn="1"/>
        </p:nvGrpSpPr>
        <p:grpSpPr>
          <a:xfrm>
            <a:off x="4803321" y="682622"/>
            <a:ext cx="734257" cy="760506"/>
            <a:chOff x="5243759" y="1363788"/>
            <a:chExt cx="734257" cy="760506"/>
          </a:xfrm>
        </p:grpSpPr>
        <p:sp>
          <p:nvSpPr>
            <p:cNvPr id="9" name="Format libre 5">
              <a:extLst>
                <a:ext uri="{FF2B5EF4-FFF2-40B4-BE49-F238E27FC236}">
                  <a16:creationId xmlns:a16="http://schemas.microsoft.com/office/drawing/2014/main" id="{FB7341D0-DC30-9661-B3E0-91DE7C37946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10" name="Format libre 6">
              <a:extLst>
                <a:ext uri="{FF2B5EF4-FFF2-40B4-BE49-F238E27FC236}">
                  <a16:creationId xmlns:a16="http://schemas.microsoft.com/office/drawing/2014/main" id="{92A118B5-9F91-EA1B-3F95-6BFA5095544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11" name="Format libre 8">
              <a:extLst>
                <a:ext uri="{FF2B5EF4-FFF2-40B4-BE49-F238E27FC236}">
                  <a16:creationId xmlns:a16="http://schemas.microsoft.com/office/drawing/2014/main" id="{208891A5-91FA-D924-CB46-E74B50635001}"/>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sp>
        <p:nvSpPr>
          <p:cNvPr id="15" name="Ovale 14">
            <a:extLst>
              <a:ext uri="{FF2B5EF4-FFF2-40B4-BE49-F238E27FC236}">
                <a16:creationId xmlns:a16="http://schemas.microsoft.com/office/drawing/2014/main" id="{BE5F7483-2261-D4C4-30E3-2D379D8CA06D}"/>
              </a:ext>
              <a:ext uri="{C183D7F6-B498-43B3-948B-1728B52AA6E4}">
                <adec:decorative xmlns:adec="http://schemas.microsoft.com/office/drawing/2017/decorative" val="1"/>
              </a:ext>
            </a:extLst>
          </p:cNvPr>
          <p:cNvSpPr>
            <a:spLocks noChangeAspect="1"/>
          </p:cNvSpPr>
          <p:nvPr userDrawn="1"/>
        </p:nvSpPr>
        <p:spPr>
          <a:xfrm>
            <a:off x="1189378" y="523262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Tree>
    <p:extLst>
      <p:ext uri="{BB962C8B-B14F-4D97-AF65-F5344CB8AC3E}">
        <p14:creationId xmlns:p14="http://schemas.microsoft.com/office/powerpoint/2010/main" val="243561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2" name="Ovale 21">
            <a:extLst>
              <a:ext uri="{FF2B5EF4-FFF2-40B4-BE49-F238E27FC236}">
                <a16:creationId xmlns:a16="http://schemas.microsoft.com/office/drawing/2014/main" id="{94729CA3-91C4-4A89-9448-A2F0E409177A}"/>
              </a:ext>
              <a:ext uri="{C183D7F6-B498-43B3-948B-1728B52AA6E4}">
                <adec:decorative xmlns:adec="http://schemas.microsoft.com/office/drawing/2017/decorative" val="1"/>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2" name="Titre 1">
            <a:extLst>
              <a:ext uri="{FF2B5EF4-FFF2-40B4-BE49-F238E27FC236}">
                <a16:creationId xmlns:a16="http://schemas.microsoft.com/office/drawing/2014/main" id="{8978E540-142B-4A82-9C3F-E61BC190AEED}"/>
              </a:ext>
            </a:extLst>
          </p:cNvPr>
          <p:cNvSpPr>
            <a:spLocks noGrp="1"/>
          </p:cNvSpPr>
          <p:nvPr>
            <p:ph type="title" hasCustomPrompt="1"/>
          </p:nvPr>
        </p:nvSpPr>
        <p:spPr>
          <a:xfrm>
            <a:off x="550863" y="488315"/>
            <a:ext cx="11090274" cy="1332000"/>
          </a:xfrm>
        </p:spPr>
        <p:txBody>
          <a:bodyPr rtlCol="0">
            <a:normAutofit/>
          </a:bodyPr>
          <a:lstStyle>
            <a:lvl1pPr>
              <a:lnSpc>
                <a:spcPct val="100000"/>
              </a:lnSpc>
              <a:defRPr lang="fr-FR" sz="4000"/>
            </a:lvl1pPr>
          </a:lstStyle>
          <a:p>
            <a:pPr rtl="0"/>
            <a:r>
              <a:rPr lang="fr-FR"/>
              <a:t>Cliquez pour ajouter un titre</a:t>
            </a:r>
          </a:p>
        </p:txBody>
      </p:sp>
      <p:grpSp>
        <p:nvGrpSpPr>
          <p:cNvPr id="11" name="Groupe 10">
            <a:extLst>
              <a:ext uri="{FF2B5EF4-FFF2-40B4-BE49-F238E27FC236}">
                <a16:creationId xmlns:a16="http://schemas.microsoft.com/office/drawing/2014/main" id="{6EFC6ED4-22DD-0C3B-D15A-218307AB6DF2}"/>
              </a:ext>
              <a:ext uri="{C183D7F6-B498-43B3-948B-1728B52AA6E4}">
                <adec:decorative xmlns:adec="http://schemas.microsoft.com/office/drawing/2017/decorative" val="1"/>
              </a:ext>
            </a:extLst>
          </p:cNvPr>
          <p:cNvGrpSpPr/>
          <p:nvPr userDrawn="1"/>
        </p:nvGrpSpPr>
        <p:grpSpPr>
          <a:xfrm>
            <a:off x="10379261" y="2030035"/>
            <a:ext cx="1335600" cy="1262947"/>
            <a:chOff x="10145015" y="2343978"/>
            <a:chExt cx="1335600" cy="1262947"/>
          </a:xfrm>
        </p:grpSpPr>
        <p:sp>
          <p:nvSpPr>
            <p:cNvPr id="12" name="Format libre : Forme 25">
              <a:extLst>
                <a:ext uri="{FF2B5EF4-FFF2-40B4-BE49-F238E27FC236}">
                  <a16:creationId xmlns:a16="http://schemas.microsoft.com/office/drawing/2014/main" id="{E4CD0F67-4BE8-1120-FCAE-806F9E18DD58}"/>
                </a:ext>
              </a:extLst>
            </p:cNvPr>
            <p:cNvSpPr>
              <a:spLocks noChangeAspect="1"/>
            </p:cNvSpPr>
            <p:nvPr/>
          </p:nvSpPr>
          <p:spPr>
            <a:xfrm rot="8100000">
              <a:off x="10400615" y="234397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254000" dist="101600" dir="732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14" name="Ovale 13">
              <a:extLst>
                <a:ext uri="{FF2B5EF4-FFF2-40B4-BE49-F238E27FC236}">
                  <a16:creationId xmlns:a16="http://schemas.microsoft.com/office/drawing/2014/main" id="{59B74B85-E3CB-E24E-54C6-AB161411D93A}"/>
                </a:ext>
              </a:extLst>
            </p:cNvPr>
            <p:cNvSpPr/>
            <p:nvPr/>
          </p:nvSpPr>
          <p:spPr>
            <a:xfrm rot="13500000">
              <a:off x="10415015" y="2179851"/>
              <a:ext cx="540000" cy="1080000"/>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sp>
        <p:nvSpPr>
          <p:cNvPr id="15" name="Format libre : Forme 21">
            <a:extLst>
              <a:ext uri="{FF2B5EF4-FFF2-40B4-BE49-F238E27FC236}">
                <a16:creationId xmlns:a16="http://schemas.microsoft.com/office/drawing/2014/main" id="{5781DEED-6608-D622-CA5E-C91FD8645ED6}"/>
              </a:ext>
              <a:ext uri="{C183D7F6-B498-43B3-948B-1728B52AA6E4}">
                <adec:decorative xmlns:adec="http://schemas.microsoft.com/office/drawing/2017/decorative" val="1"/>
              </a:ext>
            </a:extLst>
          </p:cNvPr>
          <p:cNvSpPr>
            <a:spLocks noChangeAspect="1"/>
          </p:cNvSpPr>
          <p:nvPr userDrawn="1"/>
        </p:nvSpPr>
        <p:spPr>
          <a:xfrm>
            <a:off x="4295775" y="0"/>
            <a:ext cx="360000" cy="274638"/>
          </a:xfrm>
          <a:custGeom>
            <a:avLst/>
            <a:gdLst>
              <a:gd name="connsiteX0" fmla="*/ 30714 w 360000"/>
              <a:gd name="connsiteY0" fmla="*/ 0 h 274638"/>
              <a:gd name="connsiteX1" fmla="*/ 329286 w 360000"/>
              <a:gd name="connsiteY1" fmla="*/ 0 h 274638"/>
              <a:gd name="connsiteX2" fmla="*/ 345855 w 360000"/>
              <a:gd name="connsiteY2" fmla="*/ 24574 h 274638"/>
              <a:gd name="connsiteX3" fmla="*/ 360000 w 360000"/>
              <a:gd name="connsiteY3" fmla="*/ 94638 h 274638"/>
              <a:gd name="connsiteX4" fmla="*/ 180000 w 360000"/>
              <a:gd name="connsiteY4" fmla="*/ 274638 h 274638"/>
              <a:gd name="connsiteX5" fmla="*/ 0 w 360000"/>
              <a:gd name="connsiteY5" fmla="*/ 94638 h 274638"/>
              <a:gd name="connsiteX6" fmla="*/ 14145 w 360000"/>
              <a:gd name="connsiteY6" fmla="*/ 24574 h 27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000" h="274638">
                <a:moveTo>
                  <a:pt x="30714" y="0"/>
                </a:moveTo>
                <a:lnTo>
                  <a:pt x="329286" y="0"/>
                </a:lnTo>
                <a:lnTo>
                  <a:pt x="345855" y="24574"/>
                </a:lnTo>
                <a:cubicBezTo>
                  <a:pt x="354963" y="46109"/>
                  <a:pt x="360000" y="69785"/>
                  <a:pt x="360000" y="94638"/>
                </a:cubicBezTo>
                <a:cubicBezTo>
                  <a:pt x="360000" y="194049"/>
                  <a:pt x="279411" y="274638"/>
                  <a:pt x="180000" y="274638"/>
                </a:cubicBezTo>
                <a:cubicBezTo>
                  <a:pt x="80589" y="274638"/>
                  <a:pt x="0" y="194049"/>
                  <a:pt x="0" y="94638"/>
                </a:cubicBezTo>
                <a:cubicBezTo>
                  <a:pt x="0" y="69785"/>
                  <a:pt x="5037" y="46109"/>
                  <a:pt x="14145" y="24574"/>
                </a:cubicBezTo>
                <a:close/>
              </a:path>
            </a:pathLst>
          </a:cu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nvGrpSpPr>
          <p:cNvPr id="13" name="Groupe 12">
            <a:extLst>
              <a:ext uri="{FF2B5EF4-FFF2-40B4-BE49-F238E27FC236}">
                <a16:creationId xmlns:a16="http://schemas.microsoft.com/office/drawing/2014/main" id="{168347B7-45FA-4A01-924D-DC385B720B3E}"/>
              </a:ext>
              <a:ext uri="{C183D7F6-B498-43B3-948B-1728B52AA6E4}">
                <adec:decorative xmlns:adec="http://schemas.microsoft.com/office/drawing/2017/decorative" val="1"/>
              </a:ext>
            </a:extLst>
          </p:cNvPr>
          <p:cNvGrpSpPr/>
          <p:nvPr/>
        </p:nvGrpSpPr>
        <p:grpSpPr>
          <a:xfrm>
            <a:off x="331786" y="5528198"/>
            <a:ext cx="631474" cy="667800"/>
            <a:chOff x="2994153" y="1378666"/>
            <a:chExt cx="631474" cy="667800"/>
          </a:xfrm>
        </p:grpSpPr>
        <p:sp>
          <p:nvSpPr>
            <p:cNvPr id="20" name="Format libre : Form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21" name="Ovale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sp>
        <p:nvSpPr>
          <p:cNvPr id="3" name="Espace réservé pour un contenu 2">
            <a:extLst>
              <a:ext uri="{FF2B5EF4-FFF2-40B4-BE49-F238E27FC236}">
                <a16:creationId xmlns:a16="http://schemas.microsoft.com/office/drawing/2014/main" id="{02C6BF36-D4F5-4363-B440-BDAE50BBD4B6}"/>
              </a:ext>
            </a:extLst>
          </p:cNvPr>
          <p:cNvSpPr>
            <a:spLocks noGrp="1"/>
          </p:cNvSpPr>
          <p:nvPr>
            <p:ph sz="half" idx="1" hasCustomPrompt="1"/>
          </p:nvPr>
        </p:nvSpPr>
        <p:spPr>
          <a:xfrm>
            <a:off x="550862" y="1965095"/>
            <a:ext cx="5435600" cy="3995650"/>
          </a:xfrm>
        </p:spPr>
        <p:txBody>
          <a:bodyPr rtlCol="0">
            <a:normAutofit/>
          </a:bodyPr>
          <a:lstStyle>
            <a:lvl1pPr marL="0" indent="0">
              <a:buNone/>
              <a:defRPr lang="fr-FR" sz="1800">
                <a:solidFill>
                  <a:schemeClr val="tx1"/>
                </a:solidFill>
              </a:defRPr>
            </a:lvl1pPr>
            <a:lvl2pPr>
              <a:defRPr lang="fr-FR" sz="1800">
                <a:solidFill>
                  <a:schemeClr val="tx1"/>
                </a:solidFill>
              </a:defRPr>
            </a:lvl2pPr>
            <a:lvl3pPr>
              <a:defRPr lang="fr-FR" sz="1800">
                <a:solidFill>
                  <a:schemeClr val="tx1"/>
                </a:solidFill>
              </a:defRPr>
            </a:lvl3pPr>
            <a:lvl4pPr>
              <a:defRPr lang="fr-FR" sz="1800">
                <a:solidFill>
                  <a:schemeClr val="tx1"/>
                </a:solidFill>
              </a:defRPr>
            </a:lvl4pPr>
            <a:lvl5pPr>
              <a:defRPr lang="fr-FR" sz="1800">
                <a:solidFill>
                  <a:schemeClr val="tx1"/>
                </a:solidFill>
              </a:defRPr>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6" name="Espace réservé pour un contenu 2">
            <a:extLst>
              <a:ext uri="{FF2B5EF4-FFF2-40B4-BE49-F238E27FC236}">
                <a16:creationId xmlns:a16="http://schemas.microsoft.com/office/drawing/2014/main" id="{C4B946DE-F802-2F36-2789-09D7F8604081}"/>
              </a:ext>
            </a:extLst>
          </p:cNvPr>
          <p:cNvSpPr>
            <a:spLocks noGrp="1"/>
          </p:cNvSpPr>
          <p:nvPr>
            <p:ph sz="half" idx="13" hasCustomPrompt="1"/>
          </p:nvPr>
        </p:nvSpPr>
        <p:spPr>
          <a:xfrm>
            <a:off x="6301305" y="1965095"/>
            <a:ext cx="5339397" cy="3995650"/>
          </a:xfrm>
        </p:spPr>
        <p:txBody>
          <a:bodyPr rtlCol="0">
            <a:normAutofit/>
          </a:bodyPr>
          <a:lstStyle>
            <a:lvl1pPr marL="0" indent="0">
              <a:buNone/>
              <a:defRPr lang="fr-FR" sz="1800">
                <a:solidFill>
                  <a:schemeClr val="tx1"/>
                </a:solidFill>
              </a:defRPr>
            </a:lvl1pPr>
            <a:lvl2pPr>
              <a:defRPr lang="fr-FR" sz="1800">
                <a:solidFill>
                  <a:schemeClr val="tx1"/>
                </a:solidFill>
              </a:defRPr>
            </a:lvl2pPr>
            <a:lvl3pPr>
              <a:defRPr lang="fr-FR" sz="1800">
                <a:solidFill>
                  <a:schemeClr val="tx1"/>
                </a:solidFill>
              </a:defRPr>
            </a:lvl3pPr>
            <a:lvl4pPr>
              <a:defRPr lang="fr-FR" sz="1800">
                <a:solidFill>
                  <a:schemeClr val="tx1"/>
                </a:solidFill>
              </a:defRPr>
            </a:lvl4pPr>
            <a:lvl5pPr>
              <a:defRPr lang="fr-FR" sz="1800">
                <a:solidFill>
                  <a:schemeClr val="tx1"/>
                </a:solidFill>
              </a:defRPr>
            </a:lvl5pPr>
          </a:lstStyle>
          <a:p>
            <a:pPr lvl="0" rtl="0"/>
            <a:r>
              <a:rPr lang="fr-FR"/>
              <a:t>Cliquez pour ajouter du contenu</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à la date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lstStyle>
            <a:defPPr>
              <a:defRPr lang="fr-FR"/>
            </a:defPPr>
          </a:lstStyle>
          <a:p>
            <a:pPr rtl="0"/>
            <a:r>
              <a:rPr lang="fr-FR"/>
              <a:t>20XX</a:t>
            </a:r>
            <a:endParaRPr lang="fr-FR" dirty="0"/>
          </a:p>
        </p:txBody>
      </p:sp>
      <p:sp>
        <p:nvSpPr>
          <p:cNvPr id="6" name="Espace réservé au pied de page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lstStyle>
            <a:defPPr>
              <a:defRPr lang="fr-FR"/>
            </a:defPPr>
          </a:lstStyle>
          <a:p>
            <a:pPr rtl="0"/>
            <a:endParaRPr lang="fr-FR" dirty="0"/>
          </a:p>
        </p:txBody>
      </p:sp>
      <p:sp>
        <p:nvSpPr>
          <p:cNvPr id="7" name="Espace réservé pour un numéro de diapositive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lstStyle>
            <a:defPPr>
              <a:defRPr lang="fr-FR"/>
            </a:defPPr>
          </a:lstStyle>
          <a:p>
            <a:pPr rtl="0"/>
            <a:fld id="{DBA1B0FB-D917-4C8C-928F-313BD683BF39}" type="slidenum">
              <a:rPr lang="fr-FR" smtClean="0"/>
              <a:t>‹N°›</a:t>
            </a:fld>
            <a:endParaRPr lang="fr-FR" dirty="0"/>
          </a:p>
        </p:txBody>
      </p:sp>
    </p:spTree>
    <p:extLst>
      <p:ext uri="{BB962C8B-B14F-4D97-AF65-F5344CB8AC3E}">
        <p14:creationId xmlns:p14="http://schemas.microsoft.com/office/powerpoint/2010/main" val="361716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pour un titre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defPPr>
              <a:defRPr lang="fr-FR"/>
            </a:defPPr>
          </a:lstStyle>
          <a:p>
            <a:pPr lvl="0" rtl="0">
              <a:lnSpc>
                <a:spcPct val="100000"/>
              </a:lnSpc>
            </a:pPr>
            <a:r>
              <a:rPr lang="fr-FR"/>
              <a:t>Modifiez le style du titre</a:t>
            </a:r>
            <a:endParaRPr lang="fr-FR" dirty="0"/>
          </a:p>
        </p:txBody>
      </p:sp>
      <p:sp>
        <p:nvSpPr>
          <p:cNvPr id="3" name="Espace réservé au texte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defPPr>
              <a:defRPr lang="fr-FR"/>
            </a:defP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à la date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lang="fr-FR" sz="1000">
                <a:solidFill>
                  <a:schemeClr val="tx1">
                    <a:alpha val="80000"/>
                  </a:schemeClr>
                </a:solidFill>
              </a:defRPr>
            </a:lvl1pPr>
          </a:lstStyle>
          <a:p>
            <a:pPr rtl="0"/>
            <a:r>
              <a:rPr lang="fr-FR"/>
              <a:t>20XX</a:t>
            </a:r>
            <a:endParaRPr lang="fr-FR" dirty="0"/>
          </a:p>
        </p:txBody>
      </p:sp>
      <p:sp>
        <p:nvSpPr>
          <p:cNvPr id="5" name="Espace réservé au pied de page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lang="fr-FR" sz="1000">
                <a:solidFill>
                  <a:schemeClr val="tx1">
                    <a:alpha val="80000"/>
                  </a:schemeClr>
                </a:solidFill>
              </a:defRPr>
            </a:lvl1pPr>
          </a:lstStyle>
          <a:p>
            <a:pPr rtl="0"/>
            <a:endParaRPr lang="fr-FR" dirty="0"/>
          </a:p>
        </p:txBody>
      </p:sp>
      <p:sp>
        <p:nvSpPr>
          <p:cNvPr id="6" name="Espace réservé pour un numéro de diapositive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lang="fr-FR" sz="1000">
                <a:solidFill>
                  <a:schemeClr val="tx1">
                    <a:alpha val="80000"/>
                  </a:schemeClr>
                </a:solidFill>
              </a:defRPr>
            </a:lvl1pPr>
          </a:lstStyle>
          <a:p>
            <a:pPr rtl="0"/>
            <a:fld id="{DBA1B0FB-D917-4C8C-928F-313BD683BF39}" type="slidenum">
              <a:rPr lang="fr-FR" smtClean="0"/>
              <a:pPr rtl="0"/>
              <a:t>‹N°›</a:t>
            </a:fld>
            <a:endParaRPr lang="fr-FR" dirty="0"/>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6" r:id="rId3"/>
    <p:sldLayoutId id="2147483697" r:id="rId4"/>
    <p:sldLayoutId id="2147483703" r:id="rId5"/>
    <p:sldLayoutId id="2147483698" r:id="rId6"/>
    <p:sldLayoutId id="2147483704" r:id="rId7"/>
    <p:sldLayoutId id="2147483699" r:id="rId8"/>
    <p:sldLayoutId id="2147483688"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lang="fr-FR"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lang="fr-F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lang="fr-F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lang="fr-F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lang="fr-F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lang="fr-F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jpeg"/><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4.jpg"/><Relationship Id="rId5" Type="http://schemas.openxmlformats.org/officeDocument/2006/relationships/notesSlide" Target="../notesSlides/notesSlide6.xml"/><Relationship Id="rId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22.xml"/><Relationship Id="rId7" Type="http://schemas.openxmlformats.org/officeDocument/2006/relationships/notesSlide" Target="../notesSlides/notesSlide9.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Layout" Target="../slideLayouts/slideLayout8.xml"/><Relationship Id="rId5" Type="http://schemas.openxmlformats.org/officeDocument/2006/relationships/tags" Target="../tags/tag24.xml"/><Relationship Id="rId4"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10047101-8D42-6100-9CEA-AEC0FAEAB606}"/>
              </a:ext>
            </a:extLst>
          </p:cNvPr>
          <p:cNvSpPr>
            <a:spLocks noGrp="1"/>
          </p:cNvSpPr>
          <p:nvPr>
            <p:ph type="title"/>
            <p:custDataLst>
              <p:tags r:id="rId1"/>
            </p:custDataLst>
          </p:nvPr>
        </p:nvSpPr>
        <p:spPr>
          <a:xfrm>
            <a:off x="7018020" y="662937"/>
            <a:ext cx="4624442" cy="5542025"/>
          </a:xfrm>
          <a:noFill/>
        </p:spPr>
        <p:txBody>
          <a:bodyPr rtlCol="0" anchor="ctr">
            <a:noAutofit/>
          </a:bodyPr>
          <a:lstStyle>
            <a:defPPr>
              <a:defRPr lang="fr-FR"/>
            </a:defPPr>
          </a:lstStyle>
          <a:p>
            <a:pPr rtl="0"/>
            <a:r>
              <a:rPr lang="fr-FR" dirty="0"/>
              <a:t>Les préqualifications</a:t>
            </a:r>
            <a:br>
              <a:rPr lang="fr-FR" dirty="0"/>
            </a:br>
            <a:br>
              <a:rPr lang="fr-FR" dirty="0"/>
            </a:br>
            <a:r>
              <a:rPr lang="fr-FR" dirty="0"/>
              <a:t>Séances SDÉ</a:t>
            </a:r>
          </a:p>
        </p:txBody>
      </p:sp>
      <p:pic>
        <p:nvPicPr>
          <p:cNvPr id="8" name="Espace réservé pour une image 13" descr="Arrière-plan numérique des points de données">
            <a:extLst>
              <a:ext uri="{FF2B5EF4-FFF2-40B4-BE49-F238E27FC236}">
                <a16:creationId xmlns:a16="http://schemas.microsoft.com/office/drawing/2014/main" id="{53227D59-33F9-9DDB-1C5C-A938A989EE51}"/>
              </a:ext>
            </a:extLst>
          </p:cNvPr>
          <p:cNvPicPr>
            <a:picLocks noGrp="1" noChangeAspect="1"/>
          </p:cNvPicPr>
          <p:nvPr>
            <p:ph type="pic" sz="quarter" idx="13"/>
            <p:custDataLst>
              <p:tags r:id="rId2"/>
            </p:custDataLst>
          </p:nvPr>
        </p:nvPicPr>
        <p:blipFill rotWithShape="1">
          <a:blip r:embed="rId5" cstate="screen">
            <a:extLst>
              <a:ext uri="{28A0092B-C50C-407E-A947-70E740481C1C}">
                <a14:useLocalDpi xmlns:a14="http://schemas.microsoft.com/office/drawing/2010/main" val="0"/>
              </a:ext>
            </a:extLst>
          </a:blip>
          <a:srcRect l="7936" r="7936"/>
          <a:stretch/>
        </p:blipFill>
        <p:spPr>
          <a:xfrm>
            <a:off x="0" y="0"/>
            <a:ext cx="6267450" cy="6858000"/>
          </a:xfrm>
        </p:spPr>
      </p:pic>
    </p:spTree>
    <p:extLst>
      <p:ext uri="{BB962C8B-B14F-4D97-AF65-F5344CB8AC3E}">
        <p14:creationId xmlns:p14="http://schemas.microsoft.com/office/powerpoint/2010/main" val="2803092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D5BE93-0252-3CC3-B567-14EC47EB8C7F}"/>
              </a:ext>
            </a:extLst>
          </p:cNvPr>
          <p:cNvSpPr>
            <a:spLocks noGrp="1"/>
          </p:cNvSpPr>
          <p:nvPr>
            <p:ph type="title"/>
            <p:custDataLst>
              <p:tags r:id="rId1"/>
            </p:custDataLst>
          </p:nvPr>
        </p:nvSpPr>
        <p:spPr>
          <a:xfrm>
            <a:off x="550863" y="483924"/>
            <a:ext cx="11090275" cy="1684059"/>
          </a:xfrm>
        </p:spPr>
        <p:txBody>
          <a:bodyPr rtlCol="0"/>
          <a:lstStyle>
            <a:defPPr>
              <a:defRPr lang="fr-FR"/>
            </a:defPPr>
          </a:lstStyle>
          <a:p>
            <a:pPr rtl="0"/>
            <a:r>
              <a:rPr lang="fr-FR" dirty="0"/>
              <a:t>Processus mis en place par le CSSP</a:t>
            </a:r>
          </a:p>
        </p:txBody>
      </p:sp>
      <p:sp>
        <p:nvSpPr>
          <p:cNvPr id="3" name="Espace réservé pour un contenu 2">
            <a:extLst>
              <a:ext uri="{FF2B5EF4-FFF2-40B4-BE49-F238E27FC236}">
                <a16:creationId xmlns:a16="http://schemas.microsoft.com/office/drawing/2014/main" id="{1ABCA07C-1908-B1EB-82FA-EC63DAAF4CF4}"/>
              </a:ext>
            </a:extLst>
          </p:cNvPr>
          <p:cNvSpPr>
            <a:spLocks noGrp="1"/>
          </p:cNvSpPr>
          <p:nvPr>
            <p:ph sz="quarter" idx="13"/>
            <p:custDataLst>
              <p:tags r:id="rId2"/>
            </p:custDataLst>
          </p:nvPr>
        </p:nvSpPr>
        <p:spPr>
          <a:xfrm>
            <a:off x="624015" y="2273046"/>
            <a:ext cx="11090274" cy="3913188"/>
          </a:xfrm>
        </p:spPr>
        <p:txBody>
          <a:bodyPr rtlCol="0">
            <a:normAutofit/>
          </a:bodyPr>
          <a:lstStyle>
            <a:defPPr>
              <a:defRPr lang="fr-FR"/>
            </a:defPPr>
          </a:lstStyle>
          <a:p>
            <a:pPr marL="285750" indent="-285750" rtl="0">
              <a:buFont typeface="Arial" panose="020B0604020202020204" pitchFamily="34" charset="0"/>
              <a:buChar char="•"/>
            </a:pPr>
            <a:r>
              <a:rPr lang="fr-FR"/>
              <a:t>Préavis </a:t>
            </a:r>
            <a:r>
              <a:rPr lang="fr-FR" dirty="0"/>
              <a:t>fait en décembre;</a:t>
            </a:r>
          </a:p>
          <a:p>
            <a:pPr marL="285750" indent="-285750">
              <a:buFont typeface="Arial" panose="020B0604020202020204" pitchFamily="34" charset="0"/>
              <a:buChar char="•"/>
            </a:pPr>
            <a:r>
              <a:rPr lang="fr-FR" dirty="0"/>
              <a:t>Modification importante pour 2026;</a:t>
            </a:r>
          </a:p>
          <a:p>
            <a:pPr marL="285750" indent="-285750">
              <a:buFont typeface="Arial" panose="020B0604020202020204" pitchFamily="34" charset="0"/>
              <a:buChar char="•"/>
            </a:pPr>
            <a:r>
              <a:rPr lang="fr-FR" dirty="0"/>
              <a:t>Vient régler, pour le CSSP, des problématiques de conformité de la tenue des dossiers de qualifications. Le processus de validation des qualifications est indépendant du dossier d’embauche et de dotation;</a:t>
            </a:r>
          </a:p>
          <a:p>
            <a:pPr marL="285750" indent="-285750">
              <a:buFont typeface="Arial" panose="020B0604020202020204" pitchFamily="34" charset="0"/>
              <a:buChar char="•"/>
            </a:pPr>
            <a:r>
              <a:rPr lang="fr-FR" dirty="0"/>
              <a:t>Vient régler, pour le personnel, les délais d’attente pendant la séance et les irrégularités de conformité de leur dossier de qualification;</a:t>
            </a:r>
          </a:p>
          <a:p>
            <a:pPr rtl="0"/>
            <a:endParaRPr lang="fr-FR" dirty="0"/>
          </a:p>
          <a:p>
            <a:pPr rtl="0"/>
            <a:endParaRPr lang="fr-FR" dirty="0"/>
          </a:p>
        </p:txBody>
      </p:sp>
    </p:spTree>
    <p:extLst>
      <p:ext uri="{BB962C8B-B14F-4D97-AF65-F5344CB8AC3E}">
        <p14:creationId xmlns:p14="http://schemas.microsoft.com/office/powerpoint/2010/main" val="266504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0034E89-1952-5288-08A0-70A4A73BE39E}"/>
              </a:ext>
            </a:extLst>
          </p:cNvPr>
          <p:cNvSpPr>
            <a:spLocks noGrp="1"/>
          </p:cNvSpPr>
          <p:nvPr>
            <p:ph type="ctrTitle"/>
            <p:custDataLst>
              <p:tags r:id="rId1"/>
            </p:custDataLst>
          </p:nvPr>
        </p:nvSpPr>
        <p:spPr>
          <a:xfrm>
            <a:off x="550863" y="4045464"/>
            <a:ext cx="11115355" cy="2286000"/>
          </a:xfrm>
          <a:noFill/>
        </p:spPr>
        <p:txBody>
          <a:bodyPr rtlCol="0" anchor="ctr"/>
          <a:lstStyle>
            <a:defPPr>
              <a:defRPr lang="fr-FR"/>
            </a:defPPr>
          </a:lstStyle>
          <a:p>
            <a:pPr rtl="0"/>
            <a:r>
              <a:rPr lang="fr-FR" dirty="0"/>
              <a:t>Quelle est la démarche ? </a:t>
            </a:r>
          </a:p>
        </p:txBody>
      </p:sp>
      <p:pic>
        <p:nvPicPr>
          <p:cNvPr id="11" name="Espace réservé pour une image 15" descr="Arrière-plan numérique des points de données">
            <a:extLst>
              <a:ext uri="{FF2B5EF4-FFF2-40B4-BE49-F238E27FC236}">
                <a16:creationId xmlns:a16="http://schemas.microsoft.com/office/drawing/2014/main" id="{A496DCE5-C34A-22C2-A9D8-E90DFC8CE86C}"/>
              </a:ext>
            </a:extLst>
          </p:cNvPr>
          <p:cNvPicPr>
            <a:picLocks noGrp="1" noChangeAspect="1"/>
          </p:cNvPicPr>
          <p:nvPr>
            <p:ph type="pic" sz="quarter" idx="13"/>
            <p:custDataLst>
              <p:tags r:id="rId2"/>
            </p:custDataLst>
          </p:nvPr>
        </p:nvPicPr>
        <p:blipFill rotWithShape="1">
          <a:blip r:embed="rId5" cstate="screen">
            <a:extLst>
              <a:ext uri="{28A0092B-C50C-407E-A947-70E740481C1C}">
                <a14:useLocalDpi xmlns:a14="http://schemas.microsoft.com/office/drawing/2010/main" val="0"/>
              </a:ext>
            </a:extLst>
          </a:blip>
          <a:srcRect t="52" b="52"/>
          <a:stretch/>
        </p:blipFill>
        <p:spPr>
          <a:xfrm>
            <a:off x="0" y="4594"/>
            <a:ext cx="12192000" cy="3771878"/>
          </a:xfrm>
        </p:spPr>
      </p:pic>
    </p:spTree>
    <p:extLst>
      <p:ext uri="{BB962C8B-B14F-4D97-AF65-F5344CB8AC3E}">
        <p14:creationId xmlns:p14="http://schemas.microsoft.com/office/powerpoint/2010/main" val="1839748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ABE40-AA00-F366-A36A-B3F1AADBF025}"/>
              </a:ext>
            </a:extLst>
          </p:cNvPr>
          <p:cNvSpPr>
            <a:spLocks noGrp="1"/>
          </p:cNvSpPr>
          <p:nvPr>
            <p:ph type="ctrTitle"/>
            <p:custDataLst>
              <p:tags r:id="rId1"/>
            </p:custDataLst>
          </p:nvPr>
        </p:nvSpPr>
        <p:spPr>
          <a:xfrm>
            <a:off x="550862" y="196900"/>
            <a:ext cx="4588065" cy="3155900"/>
          </a:xfrm>
          <a:noFill/>
        </p:spPr>
        <p:txBody>
          <a:bodyPr rtlCol="0">
            <a:noAutofit/>
          </a:bodyPr>
          <a:lstStyle>
            <a:defPPr>
              <a:defRPr lang="fr-FR"/>
            </a:defPPr>
          </a:lstStyle>
          <a:p>
            <a:pPr rtl="0"/>
            <a:r>
              <a:rPr lang="fr-FR" dirty="0"/>
              <a:t>Via un FORMS disponible sur la Sphère</a:t>
            </a:r>
            <a:br>
              <a:rPr lang="fr-FR" dirty="0"/>
            </a:br>
            <a:br>
              <a:rPr lang="fr-FR" dirty="0"/>
            </a:br>
            <a:r>
              <a:rPr lang="fr-FR" b="1" dirty="0">
                <a:latin typeface="+mn-lt"/>
              </a:rPr>
              <a:t>Jusqu’au 9 février</a:t>
            </a:r>
          </a:p>
        </p:txBody>
      </p:sp>
      <p:sp>
        <p:nvSpPr>
          <p:cNvPr id="3" name="Sous-titre 2">
            <a:extLst>
              <a:ext uri="{FF2B5EF4-FFF2-40B4-BE49-F238E27FC236}">
                <a16:creationId xmlns:a16="http://schemas.microsoft.com/office/drawing/2014/main" id="{72446868-83F0-CEEF-5E60-6D55C93B523F}"/>
              </a:ext>
            </a:extLst>
          </p:cNvPr>
          <p:cNvSpPr>
            <a:spLocks noGrp="1"/>
          </p:cNvSpPr>
          <p:nvPr>
            <p:ph type="subTitle" idx="1"/>
            <p:custDataLst>
              <p:tags r:id="rId2"/>
            </p:custDataLst>
          </p:nvPr>
        </p:nvSpPr>
        <p:spPr>
          <a:xfrm>
            <a:off x="547271" y="3505200"/>
            <a:ext cx="3526889" cy="2352356"/>
          </a:xfrm>
          <a:noFill/>
        </p:spPr>
        <p:txBody>
          <a:bodyPr rtlCol="0"/>
          <a:lstStyle>
            <a:defPPr>
              <a:defRPr lang="fr-FR"/>
            </a:defPPr>
          </a:lstStyle>
          <a:p>
            <a:pPr rtl="0"/>
            <a:r>
              <a:rPr lang="fr-FR" dirty="0"/>
              <a:t>Indiquer les classes d’emplois pour lesquelles vous souhaiteriez pouvoir prendre un poste pendant la séance et </a:t>
            </a:r>
            <a:r>
              <a:rPr lang="fr-FR" b="1" dirty="0">
                <a:solidFill>
                  <a:srgbClr val="FF0000"/>
                </a:solidFill>
              </a:rPr>
              <a:t>retourner</a:t>
            </a:r>
            <a:r>
              <a:rPr lang="fr-FR" dirty="0"/>
              <a:t> la documentation</a:t>
            </a:r>
          </a:p>
        </p:txBody>
      </p:sp>
      <p:pic>
        <p:nvPicPr>
          <p:cNvPr id="7" name="Espace réservé pour une image 17" descr="Personne dessinant sur un tableau blanc">
            <a:extLst>
              <a:ext uri="{FF2B5EF4-FFF2-40B4-BE49-F238E27FC236}">
                <a16:creationId xmlns:a16="http://schemas.microsoft.com/office/drawing/2014/main" id="{58104626-8F66-9575-5E49-2907EACF11CE}"/>
              </a:ext>
            </a:extLst>
          </p:cNvPr>
          <p:cNvPicPr>
            <a:picLocks noGrp="1" noChangeAspect="1"/>
          </p:cNvPicPr>
          <p:nvPr>
            <p:ph type="pic" sz="quarter" idx="13"/>
            <p:custDataLst>
              <p:tags r:id="rId3"/>
            </p:custDataLst>
          </p:nvPr>
        </p:nvPicPr>
        <p:blipFill rotWithShape="1">
          <a:blip r:embed="rId6" cstate="screen">
            <a:extLst>
              <a:ext uri="{28A0092B-C50C-407E-A947-70E740481C1C}">
                <a14:useLocalDpi xmlns:a14="http://schemas.microsoft.com/office/drawing/2010/main" val="0"/>
              </a:ext>
            </a:extLst>
          </a:blip>
          <a:srcRect/>
          <a:stretch/>
        </p:blipFill>
        <p:spPr>
          <a:xfrm>
            <a:off x="5678049" y="788713"/>
            <a:ext cx="5132388" cy="5132388"/>
          </a:xfrm>
          <a:solidFill>
            <a:schemeClr val="accent5"/>
          </a:solidFill>
        </p:spPr>
      </p:pic>
    </p:spTree>
    <p:extLst>
      <p:ext uri="{BB962C8B-B14F-4D97-AF65-F5344CB8AC3E}">
        <p14:creationId xmlns:p14="http://schemas.microsoft.com/office/powerpoint/2010/main" val="138859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72343A-9CB0-F2AD-EF62-5DEE3E97F956}"/>
              </a:ext>
            </a:extLst>
          </p:cNvPr>
          <p:cNvSpPr>
            <a:spLocks noGrp="1"/>
          </p:cNvSpPr>
          <p:nvPr>
            <p:ph type="title"/>
            <p:custDataLst>
              <p:tags r:id="rId1"/>
            </p:custDataLst>
          </p:nvPr>
        </p:nvSpPr>
        <p:spPr>
          <a:xfrm>
            <a:off x="550862" y="498474"/>
            <a:ext cx="7960421" cy="1450217"/>
          </a:xfrm>
        </p:spPr>
        <p:txBody>
          <a:bodyPr rtlCol="0"/>
          <a:lstStyle>
            <a:defPPr>
              <a:defRPr lang="fr-FR"/>
            </a:defPPr>
          </a:lstStyle>
          <a:p>
            <a:pPr rtl="0"/>
            <a:r>
              <a:rPr lang="fr-FR" dirty="0"/>
              <a:t>Ça concerne qui ?</a:t>
            </a:r>
          </a:p>
        </p:txBody>
      </p:sp>
      <p:sp>
        <p:nvSpPr>
          <p:cNvPr id="3" name="Espace réservé pour un contenu 2">
            <a:extLst>
              <a:ext uri="{FF2B5EF4-FFF2-40B4-BE49-F238E27FC236}">
                <a16:creationId xmlns:a16="http://schemas.microsoft.com/office/drawing/2014/main" id="{1C6744DD-5BC8-42C8-4313-13CE95ED575B}"/>
              </a:ext>
            </a:extLst>
          </p:cNvPr>
          <p:cNvSpPr>
            <a:spLocks noGrp="1"/>
          </p:cNvSpPr>
          <p:nvPr>
            <p:ph idx="1"/>
            <p:custDataLst>
              <p:tags r:id="rId2"/>
            </p:custDataLst>
          </p:nvPr>
        </p:nvSpPr>
        <p:spPr>
          <a:xfrm>
            <a:off x="873951" y="1325799"/>
            <a:ext cx="7960422" cy="4892121"/>
          </a:xfrm>
        </p:spPr>
        <p:txBody>
          <a:bodyPr rtlCol="0">
            <a:normAutofit/>
          </a:bodyPr>
          <a:lstStyle>
            <a:defPPr>
              <a:defRPr lang="fr-FR"/>
            </a:defPPr>
          </a:lstStyle>
          <a:p>
            <a:pPr rtl="0"/>
            <a:r>
              <a:rPr lang="fr-FR" dirty="0"/>
              <a:t>Toutes les personnes salariées régulières qui souhaitent prendre un poste ou un remplacement prévu pour l’année, dans une autre classe d’emploi que celle qu’elle occupe actuellement ou un poste qui comporte des exigences particulières;</a:t>
            </a:r>
          </a:p>
          <a:p>
            <a:pPr lvl="1"/>
            <a:r>
              <a:rPr lang="fr-FR" dirty="0"/>
              <a:t>une ESM qui veut être classe principale</a:t>
            </a:r>
          </a:p>
          <a:p>
            <a:pPr lvl="1"/>
            <a:r>
              <a:rPr lang="fr-FR" dirty="0"/>
              <a:t>Une PEH qui veut être EMS</a:t>
            </a:r>
          </a:p>
          <a:p>
            <a:pPr lvl="1"/>
            <a:r>
              <a:rPr lang="fr-FR" dirty="0"/>
              <a:t>Une TES qui veut une 2</a:t>
            </a:r>
            <a:r>
              <a:rPr lang="fr-FR" baseline="30000" dirty="0"/>
              <a:t>e</a:t>
            </a:r>
            <a:r>
              <a:rPr lang="fr-FR" dirty="0"/>
              <a:t> affectation de PEH</a:t>
            </a:r>
          </a:p>
          <a:p>
            <a:pPr lvl="1"/>
            <a:r>
              <a:rPr lang="fr-FR" dirty="0"/>
              <a:t>Une Agente de bureau qui veut retourner comme EMS</a:t>
            </a:r>
          </a:p>
          <a:p>
            <a:pPr lvl="1"/>
            <a:r>
              <a:rPr lang="fr-FR" dirty="0"/>
              <a:t>Etc.</a:t>
            </a:r>
          </a:p>
          <a:p>
            <a:pPr rtl="0"/>
            <a:r>
              <a:rPr lang="fr-FR" dirty="0"/>
              <a:t>Toutes les personnes salariées actuellement à l’essai, dont on ne connaît la finalité et qui, potentiellement, pourraient se retrouver avec le statut de personne salariée temporaire en séance;</a:t>
            </a:r>
          </a:p>
          <a:p>
            <a:pPr rtl="0"/>
            <a:r>
              <a:rPr lang="fr-FR" dirty="0"/>
              <a:t>Toutes les personnes salariées temporaires qui souhaitent prendre un poste régulier à la 2</a:t>
            </a:r>
            <a:r>
              <a:rPr lang="fr-FR" baseline="30000" dirty="0"/>
              <a:t>e</a:t>
            </a:r>
            <a:r>
              <a:rPr lang="fr-FR" dirty="0"/>
              <a:t> étape;</a:t>
            </a:r>
          </a:p>
        </p:txBody>
      </p:sp>
    </p:spTree>
    <p:extLst>
      <p:ext uri="{BB962C8B-B14F-4D97-AF65-F5344CB8AC3E}">
        <p14:creationId xmlns:p14="http://schemas.microsoft.com/office/powerpoint/2010/main" val="65284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pour une image 7" descr="Arrière-plan numérique des points de données">
            <a:extLst>
              <a:ext uri="{FF2B5EF4-FFF2-40B4-BE49-F238E27FC236}">
                <a16:creationId xmlns:a16="http://schemas.microsoft.com/office/drawing/2014/main" id="{1358CD3B-43A8-5BF7-2E60-B0563F068D11}"/>
              </a:ext>
            </a:extLst>
          </p:cNvPr>
          <p:cNvPicPr>
            <a:picLocks noGrp="1" noChangeAspect="1"/>
          </p:cNvPicPr>
          <p:nvPr>
            <p:ph type="pic" sz="quarter" idx="13"/>
            <p:custDataLst>
              <p:tags r:id="rId1"/>
            </p:custDataLst>
          </p:nvPr>
        </p:nvPicPr>
        <p:blipFill>
          <a:blip r:embed="rId6">
            <a:alphaModFix amt="45000"/>
            <a:extLst>
              <a:ext uri="{28A0092B-C50C-407E-A947-70E740481C1C}">
                <a14:useLocalDpi xmlns:a14="http://schemas.microsoft.com/office/drawing/2010/main" val="0"/>
              </a:ext>
            </a:extLst>
          </a:blip>
          <a:srcRect/>
          <a:stretch/>
        </p:blipFill>
        <p:spPr>
          <a:xfrm>
            <a:off x="0" y="0"/>
            <a:ext cx="12192000" cy="6858000"/>
          </a:xfrm>
        </p:spPr>
      </p:pic>
      <p:sp>
        <p:nvSpPr>
          <p:cNvPr id="7" name="Titre 6">
            <a:extLst>
              <a:ext uri="{FF2B5EF4-FFF2-40B4-BE49-F238E27FC236}">
                <a16:creationId xmlns:a16="http://schemas.microsoft.com/office/drawing/2014/main" id="{8A84D4AF-8D29-5A55-F3F8-1E928E3B08FF}"/>
              </a:ext>
            </a:extLst>
          </p:cNvPr>
          <p:cNvSpPr>
            <a:spLocks noGrp="1"/>
          </p:cNvSpPr>
          <p:nvPr>
            <p:ph type="ctrTitle"/>
            <p:custDataLst>
              <p:tags r:id="rId2"/>
            </p:custDataLst>
          </p:nvPr>
        </p:nvSpPr>
        <p:spPr>
          <a:xfrm>
            <a:off x="1524000" y="1376680"/>
            <a:ext cx="9144000" cy="2286000"/>
          </a:xfrm>
        </p:spPr>
        <p:txBody>
          <a:bodyPr rtlCol="0"/>
          <a:lstStyle>
            <a:defPPr>
              <a:defRPr lang="fr-FR"/>
            </a:defPPr>
          </a:lstStyle>
          <a:p>
            <a:pPr rtl="0"/>
            <a:r>
              <a:rPr lang="fr-FR" dirty="0"/>
              <a:t>Le formulaire FORMS</a:t>
            </a:r>
            <a:br>
              <a:rPr lang="fr-FR" dirty="0"/>
            </a:br>
            <a:br>
              <a:rPr lang="fr-FR" dirty="0"/>
            </a:br>
            <a:endParaRPr lang="fr-FR" dirty="0"/>
          </a:p>
        </p:txBody>
      </p:sp>
      <p:sp>
        <p:nvSpPr>
          <p:cNvPr id="8" name="Sous-titre 7">
            <a:extLst>
              <a:ext uri="{FF2B5EF4-FFF2-40B4-BE49-F238E27FC236}">
                <a16:creationId xmlns:a16="http://schemas.microsoft.com/office/drawing/2014/main" id="{6450744F-A4B6-FD90-F6DA-4EF9A192E377}"/>
              </a:ext>
            </a:extLst>
          </p:cNvPr>
          <p:cNvSpPr>
            <a:spLocks noGrp="1"/>
          </p:cNvSpPr>
          <p:nvPr>
            <p:ph type="subTitle" idx="1"/>
            <p:custDataLst>
              <p:tags r:id="rId3"/>
            </p:custDataLst>
          </p:nvPr>
        </p:nvSpPr>
        <p:spPr>
          <a:xfrm>
            <a:off x="1524000" y="2519680"/>
            <a:ext cx="9144000" cy="2961640"/>
          </a:xfrm>
        </p:spPr>
        <p:txBody>
          <a:bodyPr rtlCol="0"/>
          <a:lstStyle>
            <a:defPPr>
              <a:defRPr lang="fr-FR"/>
            </a:defPPr>
          </a:lstStyle>
          <a:p>
            <a:pPr marL="285750" indent="-285750" algn="l" rtl="0">
              <a:buFont typeface="Arial" panose="020B0604020202020204" pitchFamily="34" charset="0"/>
              <a:buChar char="•"/>
            </a:pPr>
            <a:r>
              <a:rPr lang="fr-FR" dirty="0"/>
              <a:t>Est valide qu’une seule fois;</a:t>
            </a:r>
          </a:p>
          <a:p>
            <a:pPr marL="285750" indent="-285750" algn="l" rtl="0">
              <a:buFont typeface="Arial" panose="020B0604020202020204" pitchFamily="34" charset="0"/>
              <a:buChar char="•"/>
            </a:pPr>
            <a:r>
              <a:rPr lang="fr-FR" dirty="0"/>
              <a:t>N’est pas modifiable après avoir été envoyé;</a:t>
            </a:r>
          </a:p>
          <a:p>
            <a:pPr marL="285750" indent="-285750" algn="l" rtl="0">
              <a:buFont typeface="Arial" panose="020B0604020202020204" pitchFamily="34" charset="0"/>
              <a:buChar char="•"/>
            </a:pPr>
            <a:r>
              <a:rPr lang="fr-FR" dirty="0"/>
              <a:t>Assurez vous que votre </a:t>
            </a:r>
            <a:r>
              <a:rPr lang="fr-FR" b="1" dirty="0">
                <a:solidFill>
                  <a:srgbClr val="FF0000"/>
                </a:solidFill>
              </a:rPr>
              <a:t>demande soit complète </a:t>
            </a:r>
            <a:r>
              <a:rPr lang="fr-FR" dirty="0"/>
              <a:t>(diplôme, relevé de note, premiers soins, expérience de travail autre qu’au CSSP) avant d’envoyer votre formulaire;</a:t>
            </a:r>
          </a:p>
          <a:p>
            <a:pPr marL="285750" indent="-285750" algn="l" rtl="0">
              <a:buFont typeface="Arial" panose="020B0604020202020204" pitchFamily="34" charset="0"/>
              <a:buChar char="•"/>
            </a:pPr>
            <a:r>
              <a:rPr lang="fr-FR" dirty="0"/>
              <a:t>Une demande incomplète = les RH recommuniqueront avec vous et vous retourneront un nouveau lien </a:t>
            </a:r>
            <a:r>
              <a:rPr lang="fr-FR" dirty="0" err="1"/>
              <a:t>forms</a:t>
            </a:r>
            <a:r>
              <a:rPr lang="fr-FR" dirty="0"/>
              <a:t>. Vous devez </a:t>
            </a:r>
            <a:r>
              <a:rPr lang="fr-FR" u="sng" dirty="0"/>
              <a:t>refaire</a:t>
            </a:r>
            <a:r>
              <a:rPr lang="fr-FR" dirty="0"/>
              <a:t> une nouvelle demande et non simplement envoyer ce qu’il manquait;</a:t>
            </a:r>
          </a:p>
        </p:txBody>
      </p:sp>
    </p:spTree>
    <p:extLst>
      <p:ext uri="{BB962C8B-B14F-4D97-AF65-F5344CB8AC3E}">
        <p14:creationId xmlns:p14="http://schemas.microsoft.com/office/powerpoint/2010/main" val="28555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76CC09F-7383-3A4C-555C-35DA0BB4B76E}"/>
              </a:ext>
            </a:extLst>
          </p:cNvPr>
          <p:cNvSpPr>
            <a:spLocks noGrp="1"/>
          </p:cNvSpPr>
          <p:nvPr>
            <p:ph type="title"/>
            <p:custDataLst>
              <p:tags r:id="rId1"/>
            </p:custDataLst>
          </p:nvPr>
        </p:nvSpPr>
        <p:spPr>
          <a:xfrm>
            <a:off x="550863" y="508635"/>
            <a:ext cx="11090274" cy="1332000"/>
          </a:xfrm>
        </p:spPr>
        <p:txBody>
          <a:bodyPr rtlCol="0"/>
          <a:lstStyle>
            <a:defPPr>
              <a:defRPr lang="fr-FR"/>
            </a:defPPr>
          </a:lstStyle>
          <a:p>
            <a:pPr rtl="0"/>
            <a:r>
              <a:rPr lang="fr-FR" dirty="0"/>
              <a:t>Après le 9 février, que se passera t-il?</a:t>
            </a:r>
          </a:p>
        </p:txBody>
      </p:sp>
      <p:sp>
        <p:nvSpPr>
          <p:cNvPr id="6" name="Espace réservé pour un contenu 5">
            <a:extLst>
              <a:ext uri="{FF2B5EF4-FFF2-40B4-BE49-F238E27FC236}">
                <a16:creationId xmlns:a16="http://schemas.microsoft.com/office/drawing/2014/main" id="{9BE7E655-DBBE-1E38-D543-EB34028F2F2B}"/>
              </a:ext>
            </a:extLst>
          </p:cNvPr>
          <p:cNvSpPr>
            <a:spLocks noGrp="1"/>
          </p:cNvSpPr>
          <p:nvPr>
            <p:ph sz="half" idx="1"/>
            <p:custDataLst>
              <p:tags r:id="rId2"/>
            </p:custDataLst>
          </p:nvPr>
        </p:nvSpPr>
        <p:spPr>
          <a:xfrm>
            <a:off x="550862" y="2097175"/>
            <a:ext cx="5435600" cy="3995650"/>
          </a:xfrm>
        </p:spPr>
        <p:txBody>
          <a:bodyPr rtlCol="0"/>
          <a:lstStyle>
            <a:defPPr>
              <a:defRPr lang="fr-FR"/>
            </a:defPPr>
          </a:lstStyle>
          <a:p>
            <a:pPr rtl="0"/>
            <a:r>
              <a:rPr lang="fr-FR" dirty="0"/>
              <a:t>Le CSSP publiera une liste des résultats des demandes de préqualification qu’il aura reçu;</a:t>
            </a:r>
          </a:p>
          <a:p>
            <a:pPr rtl="0"/>
            <a:r>
              <a:rPr lang="fr-FR" dirty="0"/>
              <a:t>Cette liste sera publiée pour validation au cours du </a:t>
            </a:r>
            <a:r>
              <a:rPr lang="fr-FR"/>
              <a:t>mois d’avril;</a:t>
            </a:r>
            <a:endParaRPr lang="fr-FR" dirty="0"/>
          </a:p>
        </p:txBody>
      </p:sp>
      <p:sp>
        <p:nvSpPr>
          <p:cNvPr id="7" name="Espace réservé pour un contenu 6">
            <a:extLst>
              <a:ext uri="{FF2B5EF4-FFF2-40B4-BE49-F238E27FC236}">
                <a16:creationId xmlns:a16="http://schemas.microsoft.com/office/drawing/2014/main" id="{845A03A5-6D4D-7072-B3BD-F2DA38CADEB0}"/>
              </a:ext>
            </a:extLst>
          </p:cNvPr>
          <p:cNvSpPr>
            <a:spLocks noGrp="1"/>
          </p:cNvSpPr>
          <p:nvPr>
            <p:ph sz="half" idx="13"/>
            <p:custDataLst>
              <p:tags r:id="rId3"/>
            </p:custDataLst>
          </p:nvPr>
        </p:nvSpPr>
        <p:spPr>
          <a:xfrm>
            <a:off x="6205540" y="2097175"/>
            <a:ext cx="5167310" cy="3995650"/>
          </a:xfrm>
        </p:spPr>
        <p:txBody>
          <a:bodyPr rtlCol="0"/>
          <a:lstStyle>
            <a:defPPr>
              <a:defRPr lang="fr-FR"/>
            </a:defPPr>
          </a:lstStyle>
          <a:p>
            <a:r>
              <a:rPr lang="fr-FR" dirty="0"/>
              <a:t>Cette liste deviendra officielle après cette période de validation</a:t>
            </a:r>
          </a:p>
          <a:p>
            <a:r>
              <a:rPr lang="fr-FR" dirty="0"/>
              <a:t>Les personnes en cours de formation (session qui se termine ce printemps) doivent se préqualifier en respectant la date limite du 9 février, mais ont jusqu’au 19 juin pour fournir le relevé de note et le diplôme;</a:t>
            </a:r>
          </a:p>
          <a:p>
            <a:pPr rtl="0"/>
            <a:endParaRPr lang="fr-FR" dirty="0"/>
          </a:p>
        </p:txBody>
      </p:sp>
    </p:spTree>
    <p:extLst>
      <p:ext uri="{BB962C8B-B14F-4D97-AF65-F5344CB8AC3E}">
        <p14:creationId xmlns:p14="http://schemas.microsoft.com/office/powerpoint/2010/main" val="23301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76CC09F-7383-3A4C-555C-35DA0BB4B76E}"/>
              </a:ext>
            </a:extLst>
          </p:cNvPr>
          <p:cNvSpPr>
            <a:spLocks noGrp="1"/>
          </p:cNvSpPr>
          <p:nvPr>
            <p:ph type="title"/>
            <p:custDataLst>
              <p:tags r:id="rId1"/>
            </p:custDataLst>
          </p:nvPr>
        </p:nvSpPr>
        <p:spPr>
          <a:xfrm>
            <a:off x="550863" y="508635"/>
            <a:ext cx="11090274" cy="1332000"/>
          </a:xfrm>
        </p:spPr>
        <p:txBody>
          <a:bodyPr rtlCol="0"/>
          <a:lstStyle>
            <a:defPPr>
              <a:defRPr lang="fr-FR"/>
            </a:defPPr>
          </a:lstStyle>
          <a:p>
            <a:pPr rtl="0"/>
            <a:r>
              <a:rPr lang="fr-FR" dirty="0"/>
              <a:t>En route vers l’élaboration des plans d’effectifs et des séances d’affectation</a:t>
            </a:r>
          </a:p>
        </p:txBody>
      </p:sp>
      <p:sp>
        <p:nvSpPr>
          <p:cNvPr id="6" name="Espace réservé pour un contenu 5">
            <a:extLst>
              <a:ext uri="{FF2B5EF4-FFF2-40B4-BE49-F238E27FC236}">
                <a16:creationId xmlns:a16="http://schemas.microsoft.com/office/drawing/2014/main" id="{9BE7E655-DBBE-1E38-D543-EB34028F2F2B}"/>
              </a:ext>
            </a:extLst>
          </p:cNvPr>
          <p:cNvSpPr>
            <a:spLocks noGrp="1"/>
          </p:cNvSpPr>
          <p:nvPr>
            <p:ph sz="half" idx="1"/>
            <p:custDataLst>
              <p:tags r:id="rId2"/>
            </p:custDataLst>
          </p:nvPr>
        </p:nvSpPr>
        <p:spPr>
          <a:xfrm>
            <a:off x="550862" y="2097175"/>
            <a:ext cx="10943146" cy="3995650"/>
          </a:xfrm>
        </p:spPr>
        <p:txBody>
          <a:bodyPr rtlCol="0"/>
          <a:lstStyle>
            <a:defPPr>
              <a:defRPr lang="fr-FR"/>
            </a:defPPr>
          </a:lstStyle>
          <a:p>
            <a:pPr lvl="1" rtl="0"/>
            <a:r>
              <a:rPr lang="fr-FR" dirty="0"/>
              <a:t>C’est un long cheminement, encadré de manière très exhaustive par la convention collective, la loi sur l’instruction publique, les règles budgétaires, etc.</a:t>
            </a:r>
          </a:p>
          <a:p>
            <a:pPr lvl="1" rtl="0"/>
            <a:endParaRPr lang="fr-FR" dirty="0"/>
          </a:p>
          <a:p>
            <a:pPr lvl="1" rtl="0"/>
            <a:r>
              <a:rPr lang="fr-FR" dirty="0"/>
              <a:t>Des soirées d’information propre à ces enjeux se tiendront :</a:t>
            </a:r>
          </a:p>
          <a:p>
            <a:pPr lvl="3"/>
            <a:r>
              <a:rPr lang="fr-FR" dirty="0"/>
              <a:t>Pour le secteur général = 29 avril</a:t>
            </a:r>
          </a:p>
          <a:p>
            <a:pPr lvl="3"/>
            <a:r>
              <a:rPr lang="fr-FR" dirty="0"/>
              <a:t>Pour le secteur SDÉ = 3 juin</a:t>
            </a:r>
          </a:p>
          <a:p>
            <a:pPr lvl="3"/>
            <a:endParaRPr lang="fr-FR" dirty="0"/>
          </a:p>
          <a:p>
            <a:pPr lvl="1" rtl="0"/>
            <a:r>
              <a:rPr lang="fr-FR" dirty="0"/>
              <a:t>Restez à l’affût, des rappels vous seront faits.</a:t>
            </a:r>
          </a:p>
          <a:p>
            <a:pPr lvl="1" rtl="0"/>
            <a:endParaRPr lang="fr-FR" dirty="0"/>
          </a:p>
        </p:txBody>
      </p:sp>
    </p:spTree>
    <p:extLst>
      <p:ext uri="{BB962C8B-B14F-4D97-AF65-F5344CB8AC3E}">
        <p14:creationId xmlns:p14="http://schemas.microsoft.com/office/powerpoint/2010/main" val="335346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21106B59-80B8-CEED-0BCA-BC3F80A85FEA}"/>
              </a:ext>
              <a:ext uri="{C183D7F6-B498-43B3-948B-1728B52AA6E4}">
                <adec:decorative xmlns:adec="http://schemas.microsoft.com/office/drawing/2017/decorative" val="1"/>
              </a:ext>
            </a:extLst>
          </p:cNvPr>
          <p:cNvGrpSpPr/>
          <p:nvPr>
            <p:custDataLst>
              <p:tags r:id="rId1"/>
            </p:custDataLst>
          </p:nvPr>
        </p:nvGrpSpPr>
        <p:grpSpPr>
          <a:xfrm>
            <a:off x="4803321" y="682622"/>
            <a:ext cx="734257" cy="760506"/>
            <a:chOff x="5243759" y="1363788"/>
            <a:chExt cx="734257" cy="760506"/>
          </a:xfrm>
        </p:grpSpPr>
        <p:sp>
          <p:nvSpPr>
            <p:cNvPr id="6" name="Format libre 5">
              <a:extLst>
                <a:ext uri="{FF2B5EF4-FFF2-40B4-BE49-F238E27FC236}">
                  <a16:creationId xmlns:a16="http://schemas.microsoft.com/office/drawing/2014/main" id="{73C2F317-81E4-3678-2FF2-495B3A95470A}"/>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7" name="Format libre 6">
              <a:extLst>
                <a:ext uri="{FF2B5EF4-FFF2-40B4-BE49-F238E27FC236}">
                  <a16:creationId xmlns:a16="http://schemas.microsoft.com/office/drawing/2014/main" id="{A7C6D33A-37B7-D2C4-2C1C-6D5253D0D480}"/>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
          <p:nvSpPr>
            <p:cNvPr id="8" name="Format libre 8">
              <a:extLst>
                <a:ext uri="{FF2B5EF4-FFF2-40B4-BE49-F238E27FC236}">
                  <a16:creationId xmlns:a16="http://schemas.microsoft.com/office/drawing/2014/main" id="{18145A95-72C3-9BFC-32D2-908F235E389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grpSp>
      <p:sp>
        <p:nvSpPr>
          <p:cNvPr id="2" name="Titre 1">
            <a:extLst>
              <a:ext uri="{FF2B5EF4-FFF2-40B4-BE49-F238E27FC236}">
                <a16:creationId xmlns:a16="http://schemas.microsoft.com/office/drawing/2014/main" id="{338A15DE-D135-0710-9984-A0A55E960CB0}"/>
              </a:ext>
            </a:extLst>
          </p:cNvPr>
          <p:cNvSpPr>
            <a:spLocks noGrp="1"/>
          </p:cNvSpPr>
          <p:nvPr>
            <p:ph type="title"/>
            <p:custDataLst>
              <p:tags r:id="rId2"/>
            </p:custDataLst>
          </p:nvPr>
        </p:nvSpPr>
        <p:spPr>
          <a:xfrm>
            <a:off x="600974" y="196900"/>
            <a:ext cx="4899628" cy="2331490"/>
          </a:xfrm>
          <a:noFill/>
        </p:spPr>
        <p:txBody>
          <a:bodyPr rtlCol="0" anchor="b"/>
          <a:lstStyle>
            <a:defPPr>
              <a:defRPr lang="fr-FR"/>
            </a:defPPr>
          </a:lstStyle>
          <a:p>
            <a:pPr algn="ctr" rtl="0"/>
            <a:br>
              <a:rPr lang="fr-FR" dirty="0"/>
            </a:br>
            <a:r>
              <a:rPr lang="fr-FR" dirty="0"/>
              <a:t>Merci</a:t>
            </a:r>
            <a:br>
              <a:rPr lang="fr-FR" dirty="0"/>
            </a:br>
            <a:endParaRPr lang="fr-FR" dirty="0"/>
          </a:p>
        </p:txBody>
      </p:sp>
      <p:sp>
        <p:nvSpPr>
          <p:cNvPr id="3" name="Espace réservé pour un contenu 2">
            <a:extLst>
              <a:ext uri="{FF2B5EF4-FFF2-40B4-BE49-F238E27FC236}">
                <a16:creationId xmlns:a16="http://schemas.microsoft.com/office/drawing/2014/main" id="{ECC8AA23-D8D0-93BE-5C5F-103A750B0D2F}"/>
              </a:ext>
            </a:extLst>
          </p:cNvPr>
          <p:cNvSpPr>
            <a:spLocks noGrp="1"/>
          </p:cNvSpPr>
          <p:nvPr>
            <p:ph sz="half" idx="1"/>
            <p:custDataLst>
              <p:tags r:id="rId3"/>
            </p:custDataLst>
          </p:nvPr>
        </p:nvSpPr>
        <p:spPr>
          <a:xfrm>
            <a:off x="583162" y="2827209"/>
            <a:ext cx="4917440" cy="3442144"/>
          </a:xfrm>
          <a:noFill/>
        </p:spPr>
        <p:txBody>
          <a:bodyPr vert="horz" lIns="91440" tIns="45720" rIns="91440" bIns="45720" rtlCol="0" anchor="t">
            <a:normAutofit/>
          </a:bodyPr>
          <a:lstStyle>
            <a:defPPr>
              <a:defRPr lang="fr-FR"/>
            </a:defPPr>
          </a:lstStyle>
          <a:p>
            <a:pPr algn="l" rtl="0"/>
            <a:endParaRPr lang="fr-FR" dirty="0"/>
          </a:p>
          <a:p>
            <a:pPr algn="ctr" rtl="0"/>
            <a:r>
              <a:rPr lang="fr-FR" dirty="0"/>
              <a:t>Questions et commentaires </a:t>
            </a:r>
          </a:p>
          <a:p>
            <a:pPr algn="ctr" rtl="0"/>
            <a:r>
              <a:rPr lang="fr-FR" dirty="0"/>
              <a:t>sur le</a:t>
            </a:r>
          </a:p>
          <a:p>
            <a:pPr algn="ctr" rtl="0"/>
            <a:r>
              <a:rPr lang="fr-FR" dirty="0"/>
              <a:t> processus de préqualification ?</a:t>
            </a:r>
          </a:p>
          <a:p>
            <a:pPr algn="l" rtl="0"/>
            <a:endParaRPr lang="fr-FR" dirty="0"/>
          </a:p>
        </p:txBody>
      </p:sp>
      <p:pic>
        <p:nvPicPr>
          <p:cNvPr id="20" name="Espace réservé pour une image 19" descr="Gros plan d’un graphique">
            <a:extLst>
              <a:ext uri="{FF2B5EF4-FFF2-40B4-BE49-F238E27FC236}">
                <a16:creationId xmlns:a16="http://schemas.microsoft.com/office/drawing/2014/main" id="{A7019768-5E2A-F9D1-62D6-EC7C5F0BBEC9}"/>
              </a:ext>
            </a:extLst>
          </p:cNvPr>
          <p:cNvPicPr>
            <a:picLocks noGrp="1" noChangeAspect="1"/>
          </p:cNvPicPr>
          <p:nvPr>
            <p:ph type="pic" sz="quarter" idx="13"/>
            <p:custDataLst>
              <p:tags r:id="rId4"/>
            </p:custDataLst>
          </p:nvPr>
        </p:nvPicPr>
        <p:blipFill>
          <a:blip r:embed="rId8">
            <a:extLst>
              <a:ext uri="{28A0092B-C50C-407E-A947-70E740481C1C}">
                <a14:useLocalDpi xmlns:a14="http://schemas.microsoft.com/office/drawing/2010/main" val="0"/>
              </a:ext>
            </a:extLst>
          </a:blip>
          <a:srcRect l="9" r="9"/>
          <a:stretch/>
        </p:blipFill>
        <p:spPr>
          <a:xfrm>
            <a:off x="6095588" y="0"/>
            <a:ext cx="6095998" cy="6858000"/>
          </a:xfrm>
        </p:spPr>
      </p:pic>
      <p:sp>
        <p:nvSpPr>
          <p:cNvPr id="9" name="Ovale 8">
            <a:extLst>
              <a:ext uri="{FF2B5EF4-FFF2-40B4-BE49-F238E27FC236}">
                <a16:creationId xmlns:a16="http://schemas.microsoft.com/office/drawing/2014/main" id="{5C4A7DC2-42C3-FDDF-02BF-9598D75A6A83}"/>
              </a:ext>
              <a:ext uri="{C183D7F6-B498-43B3-948B-1728B52AA6E4}">
                <adec:decorative xmlns:adec="http://schemas.microsoft.com/office/drawing/2017/decorative" val="1"/>
              </a:ext>
            </a:extLst>
          </p:cNvPr>
          <p:cNvSpPr>
            <a:spLocks noChangeAspect="1"/>
          </p:cNvSpPr>
          <p:nvPr>
            <p:custDataLst>
              <p:tags r:id="rId5"/>
            </p:custDataLst>
          </p:nvPr>
        </p:nvSpPr>
        <p:spPr>
          <a:xfrm>
            <a:off x="1189378" y="523262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fr-FR"/>
            </a:defPPr>
          </a:lstStyle>
          <a:p>
            <a:pPr algn="ctr" rtl="0"/>
            <a:endParaRPr lang="fr-FR" dirty="0"/>
          </a:p>
        </p:txBody>
      </p:sp>
    </p:spTree>
    <p:extLst>
      <p:ext uri="{BB962C8B-B14F-4D97-AF65-F5344CB8AC3E}">
        <p14:creationId xmlns:p14="http://schemas.microsoft.com/office/powerpoint/2010/main" val="414523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2976249_TF33713516_Win32" id="{68F5DA36-7AFD-4994-ADBB-7ABDED33980C}" vid="{2EF42A7D-B881-482C-9EC1-15BDEC5D805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342EE1-43E5-4AFB-895D-B61B9656DC14}">
  <ds:schemaRefs>
    <ds:schemaRef ds:uri="http://schemas.microsoft.com/office/2006/documentManagement/types"/>
    <ds:schemaRef ds:uri="http://schemas.microsoft.com/sharepoint/v3"/>
    <ds:schemaRef ds:uri="http://purl.org/dc/dcmitype/"/>
    <ds:schemaRef ds:uri="http://purl.org/dc/elements/1.1/"/>
    <ds:schemaRef ds:uri="http://purl.org/dc/terms/"/>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230e9df3-be65-4c73-a93b-d1236ebd677e"/>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797783A8-901D-4F73-81D7-AA6841BEB3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49CD38-5B57-4682-9FCE-B9174068D0AE}">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{D69B5073-71D8-4DB9-97F8-D43B4E7A10B2}TF7eddf224-c89c-478f-8f2f-bfb08689216919227c16_win32-afe0ca6c4e3f</Template>
  <TotalTime>85</TotalTime>
  <Words>498</Words>
  <Application>Microsoft Office PowerPoint</Application>
  <PresentationFormat>Grand écran</PresentationFormat>
  <Paragraphs>50</Paragraphs>
  <Slides>9</Slides>
  <Notes>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Gill Sans MT</vt:lpstr>
      <vt:lpstr>Walbaum Display</vt:lpstr>
      <vt:lpstr>3DFloatVTI</vt:lpstr>
      <vt:lpstr>Les préqualifications  Séances SDÉ</vt:lpstr>
      <vt:lpstr>Processus mis en place par le CSSP</vt:lpstr>
      <vt:lpstr>Quelle est la démarche ? </vt:lpstr>
      <vt:lpstr>Via un FORMS disponible sur la Sphère  Jusqu’au 9 février</vt:lpstr>
      <vt:lpstr>Ça concerne qui ?</vt:lpstr>
      <vt:lpstr>Le formulaire FORMS  </vt:lpstr>
      <vt:lpstr>Après le 9 février, que se passera t-il?</vt:lpstr>
      <vt:lpstr>En route vers l’élaboration des plans d’effectifs et des séances d’affectation</vt:lpstr>
      <vt:lpstr> 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Mariève Charest</dc:creator>
  <cp:lastModifiedBy>Mariève Charest</cp:lastModifiedBy>
  <cp:revision>7</cp:revision>
  <dcterms:created xsi:type="dcterms:W3CDTF">2026-02-02T15:40:50Z</dcterms:created>
  <dcterms:modified xsi:type="dcterms:W3CDTF">2026-02-03T18:35:39Z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